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57" r:id="rId4"/>
    <p:sldId id="267" r:id="rId5"/>
    <p:sldId id="266" r:id="rId6"/>
    <p:sldId id="259" r:id="rId7"/>
    <p:sldId id="293" r:id="rId8"/>
    <p:sldId id="260" r:id="rId9"/>
    <p:sldId id="285" r:id="rId10"/>
    <p:sldId id="291" r:id="rId11"/>
    <p:sldId id="287" r:id="rId12"/>
    <p:sldId id="288" r:id="rId13"/>
    <p:sldId id="290" r:id="rId14"/>
    <p:sldId id="289" r:id="rId15"/>
    <p:sldId id="261" r:id="rId16"/>
    <p:sldId id="269" r:id="rId17"/>
    <p:sldId id="268" r:id="rId18"/>
    <p:sldId id="264" r:id="rId19"/>
    <p:sldId id="272" r:id="rId20"/>
    <p:sldId id="273" r:id="rId21"/>
    <p:sldId id="277" r:id="rId22"/>
    <p:sldId id="278" r:id="rId23"/>
    <p:sldId id="283" r:id="rId24"/>
    <p:sldId id="292" r:id="rId25"/>
    <p:sldId id="265" r:id="rId26"/>
    <p:sldId id="28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78E7D3-B735-4D85-9B41-C03E54DBCD64}" v="192" dt="2019-06-21T12:04:17.8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2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Woodruff" userId="2dbf025665e4d94d" providerId="LiveId" clId="{BA78E7D3-B735-4D85-9B41-C03E54DBCD64}"/>
    <pc:docChg chg="undo custSel mod addSld delSld modSld">
      <pc:chgData name="Chris Woodruff" userId="2dbf025665e4d94d" providerId="LiveId" clId="{BA78E7D3-B735-4D85-9B41-C03E54DBCD64}" dt="2019-06-21T12:04:17.885" v="888"/>
      <pc:docMkLst>
        <pc:docMk/>
      </pc:docMkLst>
      <pc:sldChg chg="addSp delSp">
        <pc:chgData name="Chris Woodruff" userId="2dbf025665e4d94d" providerId="LiveId" clId="{BA78E7D3-B735-4D85-9B41-C03E54DBCD64}" dt="2019-06-20T09:15:00.790" v="239" actId="9405"/>
        <pc:sldMkLst>
          <pc:docMk/>
          <pc:sldMk cId="2430017358" sldId="260"/>
        </pc:sldMkLst>
        <pc:inkChg chg="add del">
          <ac:chgData name="Chris Woodruff" userId="2dbf025665e4d94d" providerId="LiveId" clId="{BA78E7D3-B735-4D85-9B41-C03E54DBCD64}" dt="2019-06-20T09:15:00.790" v="239" actId="9405"/>
          <ac:inkMkLst>
            <pc:docMk/>
            <pc:sldMk cId="2430017358" sldId="260"/>
            <ac:inkMk id="4" creationId="{878434EE-1E0B-45B3-AD76-9C0BCB4D7E9E}"/>
          </ac:inkMkLst>
        </pc:inkChg>
        <pc:inkChg chg="add del">
          <ac:chgData name="Chris Woodruff" userId="2dbf025665e4d94d" providerId="LiveId" clId="{BA78E7D3-B735-4D85-9B41-C03E54DBCD64}" dt="2019-06-20T09:15:00.205" v="238" actId="9405"/>
          <ac:inkMkLst>
            <pc:docMk/>
            <pc:sldMk cId="2430017358" sldId="260"/>
            <ac:inkMk id="5" creationId="{0257AD21-F091-461B-A0CE-5CE81FD0770B}"/>
          </ac:inkMkLst>
        </pc:inkChg>
      </pc:sldChg>
      <pc:sldChg chg="modSp">
        <pc:chgData name="Chris Woodruff" userId="2dbf025665e4d94d" providerId="LiveId" clId="{BA78E7D3-B735-4D85-9B41-C03E54DBCD64}" dt="2019-06-13T16:26:38.533" v="14" actId="20577"/>
        <pc:sldMkLst>
          <pc:docMk/>
          <pc:sldMk cId="3530888341" sldId="264"/>
        </pc:sldMkLst>
        <pc:spChg chg="mod">
          <ac:chgData name="Chris Woodruff" userId="2dbf025665e4d94d" providerId="LiveId" clId="{BA78E7D3-B735-4D85-9B41-C03E54DBCD64}" dt="2019-06-13T16:26:38.533" v="14" actId="20577"/>
          <ac:spMkLst>
            <pc:docMk/>
            <pc:sldMk cId="3530888341" sldId="264"/>
            <ac:spMk id="2" creationId="{3155F436-DB8E-445A-A9BA-526B370C5F21}"/>
          </ac:spMkLst>
        </pc:spChg>
      </pc:sldChg>
      <pc:sldChg chg="modSp">
        <pc:chgData name="Chris Woodruff" userId="2dbf025665e4d94d" providerId="LiveId" clId="{BA78E7D3-B735-4D85-9B41-C03E54DBCD64}" dt="2019-06-13T16:25:46.680" v="10" actId="27636"/>
        <pc:sldMkLst>
          <pc:docMk/>
          <pc:sldMk cId="892939279" sldId="269"/>
        </pc:sldMkLst>
        <pc:spChg chg="mod">
          <ac:chgData name="Chris Woodruff" userId="2dbf025665e4d94d" providerId="LiveId" clId="{BA78E7D3-B735-4D85-9B41-C03E54DBCD64}" dt="2019-06-13T16:25:46.680" v="10" actId="27636"/>
          <ac:spMkLst>
            <pc:docMk/>
            <pc:sldMk cId="892939279" sldId="269"/>
            <ac:spMk id="2" creationId="{E39480AF-0402-4559-9061-DB2991F43DF4}"/>
          </ac:spMkLst>
        </pc:spChg>
      </pc:sldChg>
      <pc:sldChg chg="addSp delSp modSp modTransition delAnim modAnim">
        <pc:chgData name="Chris Woodruff" userId="2dbf025665e4d94d" providerId="LiveId" clId="{BA78E7D3-B735-4D85-9B41-C03E54DBCD64}" dt="2019-06-20T08:11:31.193" v="178"/>
        <pc:sldMkLst>
          <pc:docMk/>
          <pc:sldMk cId="3650878357" sldId="272"/>
        </pc:sldMkLst>
        <pc:spChg chg="del mod">
          <ac:chgData name="Chris Woodruff" userId="2dbf025665e4d94d" providerId="LiveId" clId="{BA78E7D3-B735-4D85-9B41-C03E54DBCD64}" dt="2019-06-20T07:28:19.282" v="100" actId="478"/>
          <ac:spMkLst>
            <pc:docMk/>
            <pc:sldMk cId="3650878357" sldId="272"/>
            <ac:spMk id="3" creationId="{7BAAE4B3-00DC-43A0-9788-40D523954096}"/>
          </ac:spMkLst>
        </pc:spChg>
        <pc:spChg chg="del">
          <ac:chgData name="Chris Woodruff" userId="2dbf025665e4d94d" providerId="LiveId" clId="{BA78E7D3-B735-4D85-9B41-C03E54DBCD64}" dt="2019-06-20T07:28:22.105" v="101" actId="478"/>
          <ac:spMkLst>
            <pc:docMk/>
            <pc:sldMk cId="3650878357" sldId="272"/>
            <ac:spMk id="5" creationId="{252109D8-4623-4A79-B305-A286C39974BE}"/>
          </ac:spMkLst>
        </pc:spChg>
        <pc:spChg chg="add">
          <ac:chgData name="Chris Woodruff" userId="2dbf025665e4d94d" providerId="LiveId" clId="{BA78E7D3-B735-4D85-9B41-C03E54DBCD64}" dt="2019-06-20T07:28:23.808" v="102"/>
          <ac:spMkLst>
            <pc:docMk/>
            <pc:sldMk cId="3650878357" sldId="272"/>
            <ac:spMk id="6" creationId="{0FB923A0-9F77-44FB-8870-34788AFD06BB}"/>
          </ac:spMkLst>
        </pc:spChg>
        <pc:spChg chg="add">
          <ac:chgData name="Chris Woodruff" userId="2dbf025665e4d94d" providerId="LiveId" clId="{BA78E7D3-B735-4D85-9B41-C03E54DBCD64}" dt="2019-06-20T07:28:23.808" v="102"/>
          <ac:spMkLst>
            <pc:docMk/>
            <pc:sldMk cId="3650878357" sldId="272"/>
            <ac:spMk id="7" creationId="{63A6CFF0-1C05-467A-A97D-A860F4DDD642}"/>
          </ac:spMkLst>
        </pc:spChg>
        <pc:spChg chg="add">
          <ac:chgData name="Chris Woodruff" userId="2dbf025665e4d94d" providerId="LiveId" clId="{BA78E7D3-B735-4D85-9B41-C03E54DBCD64}" dt="2019-06-20T07:28:23.808" v="102"/>
          <ac:spMkLst>
            <pc:docMk/>
            <pc:sldMk cId="3650878357" sldId="272"/>
            <ac:spMk id="8" creationId="{317F6E67-4B2B-432A-9A87-1D59242FC71F}"/>
          </ac:spMkLst>
        </pc:spChg>
      </pc:sldChg>
      <pc:sldChg chg="addSp delSp modSp modTransition delAnim modAnim">
        <pc:chgData name="Chris Woodruff" userId="2dbf025665e4d94d" providerId="LiveId" clId="{BA78E7D3-B735-4D85-9B41-C03E54DBCD64}" dt="2019-06-20T08:12:10.171" v="182"/>
        <pc:sldMkLst>
          <pc:docMk/>
          <pc:sldMk cId="350747215" sldId="273"/>
        </pc:sldMkLst>
        <pc:spChg chg="del">
          <ac:chgData name="Chris Woodruff" userId="2dbf025665e4d94d" providerId="LiveId" clId="{BA78E7D3-B735-4D85-9B41-C03E54DBCD64}" dt="2019-06-20T07:29:34.901" v="103" actId="478"/>
          <ac:spMkLst>
            <pc:docMk/>
            <pc:sldMk cId="350747215" sldId="273"/>
            <ac:spMk id="6" creationId="{8B095ABF-1425-484D-9E3E-FB4148A82727}"/>
          </ac:spMkLst>
        </pc:spChg>
        <pc:spChg chg="del">
          <ac:chgData name="Chris Woodruff" userId="2dbf025665e4d94d" providerId="LiveId" clId="{BA78E7D3-B735-4D85-9B41-C03E54DBCD64}" dt="2019-06-20T07:59:49.005" v="106" actId="478"/>
          <ac:spMkLst>
            <pc:docMk/>
            <pc:sldMk cId="350747215" sldId="273"/>
            <ac:spMk id="7" creationId="{260DAD3A-7D4F-47B5-BE91-38759C4A9FC1}"/>
          </ac:spMkLst>
        </pc:spChg>
        <pc:spChg chg="del mod">
          <ac:chgData name="Chris Woodruff" userId="2dbf025665e4d94d" providerId="LiveId" clId="{BA78E7D3-B735-4D85-9B41-C03E54DBCD64}" dt="2019-06-20T07:59:46.575" v="105" actId="478"/>
          <ac:spMkLst>
            <pc:docMk/>
            <pc:sldMk cId="350747215" sldId="273"/>
            <ac:spMk id="8" creationId="{79D4910B-0FD5-4726-BB68-317E9CF3CE9B}"/>
          </ac:spMkLst>
        </pc:spChg>
        <pc:spChg chg="add mod">
          <ac:chgData name="Chris Woodruff" userId="2dbf025665e4d94d" providerId="LiveId" clId="{BA78E7D3-B735-4D85-9B41-C03E54DBCD64}" dt="2019-06-20T08:01:59.444" v="174" actId="1035"/>
          <ac:spMkLst>
            <pc:docMk/>
            <pc:sldMk cId="350747215" sldId="273"/>
            <ac:spMk id="9" creationId="{4D6217C5-15F1-442A-BABA-90137D06BA75}"/>
          </ac:spMkLst>
        </pc:spChg>
        <pc:spChg chg="add mod">
          <ac:chgData name="Chris Woodruff" userId="2dbf025665e4d94d" providerId="LiveId" clId="{BA78E7D3-B735-4D85-9B41-C03E54DBCD64}" dt="2019-06-20T08:01:59.444" v="174" actId="1035"/>
          <ac:spMkLst>
            <pc:docMk/>
            <pc:sldMk cId="350747215" sldId="273"/>
            <ac:spMk id="10" creationId="{4454F729-B239-4149-9093-E9942646B353}"/>
          </ac:spMkLst>
        </pc:spChg>
      </pc:sldChg>
      <pc:sldChg chg="del">
        <pc:chgData name="Chris Woodruff" userId="2dbf025665e4d94d" providerId="LiveId" clId="{BA78E7D3-B735-4D85-9B41-C03E54DBCD64}" dt="2019-06-20T09:33:58.663" v="350" actId="2696"/>
        <pc:sldMkLst>
          <pc:docMk/>
          <pc:sldMk cId="3028601590" sldId="274"/>
        </pc:sldMkLst>
      </pc:sldChg>
      <pc:sldChg chg="addSp delSp modSp">
        <pc:chgData name="Chris Woodruff" userId="2dbf025665e4d94d" providerId="LiveId" clId="{BA78E7D3-B735-4D85-9B41-C03E54DBCD64}" dt="2019-06-21T07:59:19.428" v="811" actId="20577"/>
        <pc:sldMkLst>
          <pc:docMk/>
          <pc:sldMk cId="1076823662" sldId="277"/>
        </pc:sldMkLst>
        <pc:spChg chg="add del">
          <ac:chgData name="Chris Woodruff" userId="2dbf025665e4d94d" providerId="LiveId" clId="{BA78E7D3-B735-4D85-9B41-C03E54DBCD64}" dt="2019-06-21T07:56:05.453" v="716"/>
          <ac:spMkLst>
            <pc:docMk/>
            <pc:sldMk cId="1076823662" sldId="277"/>
            <ac:spMk id="2" creationId="{CC0F0609-BA8F-4E59-846C-16512DE70312}"/>
          </ac:spMkLst>
        </pc:spChg>
        <pc:spChg chg="add del mod">
          <ac:chgData name="Chris Woodruff" userId="2dbf025665e4d94d" providerId="LiveId" clId="{BA78E7D3-B735-4D85-9B41-C03E54DBCD64}" dt="2019-06-21T07:56:35.941" v="722"/>
          <ac:spMkLst>
            <pc:docMk/>
            <pc:sldMk cId="1076823662" sldId="277"/>
            <ac:spMk id="4" creationId="{5D2C0FAC-C355-4BA8-B37A-BCAC11A255CA}"/>
          </ac:spMkLst>
        </pc:spChg>
        <pc:spChg chg="mod">
          <ac:chgData name="Chris Woodruff" userId="2dbf025665e4d94d" providerId="LiveId" clId="{BA78E7D3-B735-4D85-9B41-C03E54DBCD64}" dt="2019-06-21T07:59:19.428" v="811" actId="20577"/>
          <ac:spMkLst>
            <pc:docMk/>
            <pc:sldMk cId="1076823662" sldId="277"/>
            <ac:spMk id="6" creationId="{BF782B96-3DB1-43BA-9337-EC6A20ABA3FD}"/>
          </ac:spMkLst>
        </pc:spChg>
      </pc:sldChg>
      <pc:sldChg chg="modSp modAnim">
        <pc:chgData name="Chris Woodruff" userId="2dbf025665e4d94d" providerId="LiveId" clId="{BA78E7D3-B735-4D85-9B41-C03E54DBCD64}" dt="2019-06-21T08:01:23.738" v="824"/>
        <pc:sldMkLst>
          <pc:docMk/>
          <pc:sldMk cId="1618256810" sldId="278"/>
        </pc:sldMkLst>
        <pc:spChg chg="mod">
          <ac:chgData name="Chris Woodruff" userId="2dbf025665e4d94d" providerId="LiveId" clId="{BA78E7D3-B735-4D85-9B41-C03E54DBCD64}" dt="2019-06-21T08:01:23.738" v="824"/>
          <ac:spMkLst>
            <pc:docMk/>
            <pc:sldMk cId="1618256810" sldId="278"/>
            <ac:spMk id="4" creationId="{584B0D6D-9E4A-4D3C-8F6A-9B55803D21C1}"/>
          </ac:spMkLst>
        </pc:spChg>
      </pc:sldChg>
      <pc:sldChg chg="modSp">
        <pc:chgData name="Chris Woodruff" userId="2dbf025665e4d94d" providerId="LiveId" clId="{BA78E7D3-B735-4D85-9B41-C03E54DBCD64}" dt="2019-06-20T09:34:34.314" v="351" actId="207"/>
        <pc:sldMkLst>
          <pc:docMk/>
          <pc:sldMk cId="3339259474" sldId="284"/>
        </pc:sldMkLst>
        <pc:spChg chg="mod">
          <ac:chgData name="Chris Woodruff" userId="2dbf025665e4d94d" providerId="LiveId" clId="{BA78E7D3-B735-4D85-9B41-C03E54DBCD64}" dt="2019-06-20T09:34:34.314" v="351" actId="207"/>
          <ac:spMkLst>
            <pc:docMk/>
            <pc:sldMk cId="3339259474" sldId="284"/>
            <ac:spMk id="3" creationId="{06B3D094-DBC4-4702-9D81-4FDAB24FA7DC}"/>
          </ac:spMkLst>
        </pc:spChg>
      </pc:sldChg>
      <pc:sldChg chg="addSp delSp modSp delAnim">
        <pc:chgData name="Chris Woodruff" userId="2dbf025665e4d94d" providerId="LiveId" clId="{BA78E7D3-B735-4D85-9B41-C03E54DBCD64}" dt="2019-06-17T14:57:30.893" v="41" actId="20577"/>
        <pc:sldMkLst>
          <pc:docMk/>
          <pc:sldMk cId="2452896425" sldId="285"/>
        </pc:sldMkLst>
        <pc:spChg chg="mod">
          <ac:chgData name="Chris Woodruff" userId="2dbf025665e4d94d" providerId="LiveId" clId="{BA78E7D3-B735-4D85-9B41-C03E54DBCD64}" dt="2019-06-17T14:57:30.893" v="41" actId="20577"/>
          <ac:spMkLst>
            <pc:docMk/>
            <pc:sldMk cId="2452896425" sldId="285"/>
            <ac:spMk id="4" creationId="{D091D138-9D96-437E-9921-7AA17B61FA98}"/>
          </ac:spMkLst>
        </pc:spChg>
        <pc:spChg chg="del">
          <ac:chgData name="Chris Woodruff" userId="2dbf025665e4d94d" providerId="LiveId" clId="{BA78E7D3-B735-4D85-9B41-C03E54DBCD64}" dt="2019-06-17T14:54:27.160" v="22" actId="478"/>
          <ac:spMkLst>
            <pc:docMk/>
            <pc:sldMk cId="2452896425" sldId="285"/>
            <ac:spMk id="6" creationId="{2A254BE1-CE48-4953-9E2B-2E9B9307819E}"/>
          </ac:spMkLst>
        </pc:spChg>
        <pc:spChg chg="del">
          <ac:chgData name="Chris Woodruff" userId="2dbf025665e4d94d" providerId="LiveId" clId="{BA78E7D3-B735-4D85-9B41-C03E54DBCD64}" dt="2019-06-17T14:54:29.693" v="23" actId="478"/>
          <ac:spMkLst>
            <pc:docMk/>
            <pc:sldMk cId="2452896425" sldId="285"/>
            <ac:spMk id="7" creationId="{94F72A29-C4E1-40E0-B68B-1465F7AB78C3}"/>
          </ac:spMkLst>
        </pc:spChg>
        <pc:picChg chg="add del mod">
          <ac:chgData name="Chris Woodruff" userId="2dbf025665e4d94d" providerId="LiveId" clId="{BA78E7D3-B735-4D85-9B41-C03E54DBCD64}" dt="2019-06-17T14:55:43.752" v="35" actId="478"/>
          <ac:picMkLst>
            <pc:docMk/>
            <pc:sldMk cId="2452896425" sldId="285"/>
            <ac:picMk id="2" creationId="{18F5064F-9672-4303-94F1-CBF5ECCF24E1}"/>
          </ac:picMkLst>
        </pc:picChg>
        <pc:picChg chg="del">
          <ac:chgData name="Chris Woodruff" userId="2dbf025665e4d94d" providerId="LiveId" clId="{BA78E7D3-B735-4D85-9B41-C03E54DBCD64}" dt="2019-06-17T14:54:17.127" v="19" actId="478"/>
          <ac:picMkLst>
            <pc:docMk/>
            <pc:sldMk cId="2452896425" sldId="285"/>
            <ac:picMk id="3" creationId="{A974C33A-2191-4168-A89E-63DED5A78313}"/>
          </ac:picMkLst>
        </pc:picChg>
        <pc:picChg chg="add mod">
          <ac:chgData name="Chris Woodruff" userId="2dbf025665e4d94d" providerId="LiveId" clId="{BA78E7D3-B735-4D85-9B41-C03E54DBCD64}" dt="2019-06-17T14:55:49.402" v="37" actId="1076"/>
          <ac:picMkLst>
            <pc:docMk/>
            <pc:sldMk cId="2452896425" sldId="285"/>
            <ac:picMk id="5" creationId="{8F652891-5548-4C5A-9974-960130898C92}"/>
          </ac:picMkLst>
        </pc:picChg>
        <pc:picChg chg="del">
          <ac:chgData name="Chris Woodruff" userId="2dbf025665e4d94d" providerId="LiveId" clId="{BA78E7D3-B735-4D85-9B41-C03E54DBCD64}" dt="2019-06-17T14:54:39.259" v="25" actId="478"/>
          <ac:picMkLst>
            <pc:docMk/>
            <pc:sldMk cId="2452896425" sldId="285"/>
            <ac:picMk id="8" creationId="{A98E24B7-6EA2-4BF2-9AB0-A2540E8FE909}"/>
          </ac:picMkLst>
        </pc:picChg>
        <pc:cxnChg chg="del">
          <ac:chgData name="Chris Woodruff" userId="2dbf025665e4d94d" providerId="LiveId" clId="{BA78E7D3-B735-4D85-9B41-C03E54DBCD64}" dt="2019-06-17T14:54:34.251" v="24" actId="478"/>
          <ac:cxnSpMkLst>
            <pc:docMk/>
            <pc:sldMk cId="2452896425" sldId="285"/>
            <ac:cxnSpMk id="10" creationId="{6F3CDA98-6A0B-4E6F-B205-A7157E89E449}"/>
          </ac:cxnSpMkLst>
        </pc:cxnChg>
      </pc:sldChg>
      <pc:sldChg chg="modSp">
        <pc:chgData name="Chris Woodruff" userId="2dbf025665e4d94d" providerId="LiveId" clId="{BA78E7D3-B735-4D85-9B41-C03E54DBCD64}" dt="2019-06-13T16:26:16.499" v="13" actId="20577"/>
        <pc:sldMkLst>
          <pc:docMk/>
          <pc:sldMk cId="1311476669" sldId="287"/>
        </pc:sldMkLst>
        <pc:spChg chg="mod">
          <ac:chgData name="Chris Woodruff" userId="2dbf025665e4d94d" providerId="LiveId" clId="{BA78E7D3-B735-4D85-9B41-C03E54DBCD64}" dt="2019-06-13T16:26:16.499" v="13" actId="20577"/>
          <ac:spMkLst>
            <pc:docMk/>
            <pc:sldMk cId="1311476669" sldId="287"/>
            <ac:spMk id="2" creationId="{BBD5AAAB-9CB2-47CD-9B81-D581C41B1955}"/>
          </ac:spMkLst>
        </pc:spChg>
      </pc:sldChg>
      <pc:sldChg chg="addSp delSp modSp">
        <pc:chgData name="Chris Woodruff" userId="2dbf025665e4d94d" providerId="LiveId" clId="{BA78E7D3-B735-4D85-9B41-C03E54DBCD64}" dt="2019-06-20T09:19:06.510" v="272" actId="14100"/>
        <pc:sldMkLst>
          <pc:docMk/>
          <pc:sldMk cId="2716457314" sldId="288"/>
        </pc:sldMkLst>
        <pc:spChg chg="add mod">
          <ac:chgData name="Chris Woodruff" userId="2dbf025665e4d94d" providerId="LiveId" clId="{BA78E7D3-B735-4D85-9B41-C03E54DBCD64}" dt="2019-06-20T09:19:06.510" v="272" actId="14100"/>
          <ac:spMkLst>
            <pc:docMk/>
            <pc:sldMk cId="2716457314" sldId="288"/>
            <ac:spMk id="3" creationId="{A9AFECE5-053D-4B03-B3C4-445928675419}"/>
          </ac:spMkLst>
        </pc:spChg>
        <pc:spChg chg="del">
          <ac:chgData name="Chris Woodruff" userId="2dbf025665e4d94d" providerId="LiveId" clId="{BA78E7D3-B735-4D85-9B41-C03E54DBCD64}" dt="2019-06-20T09:17:45.914" v="246" actId="478"/>
          <ac:spMkLst>
            <pc:docMk/>
            <pc:sldMk cId="2716457314" sldId="288"/>
            <ac:spMk id="4" creationId="{33B9F1A1-B87C-4AD4-BECE-8E5FF275F932}"/>
          </ac:spMkLst>
        </pc:spChg>
      </pc:sldChg>
      <pc:sldChg chg="modSp">
        <pc:chgData name="Chris Woodruff" userId="2dbf025665e4d94d" providerId="LiveId" clId="{BA78E7D3-B735-4D85-9B41-C03E54DBCD64}" dt="2019-06-21T08:35:45.482" v="868" actId="20577"/>
        <pc:sldMkLst>
          <pc:docMk/>
          <pc:sldMk cId="2573273991" sldId="289"/>
        </pc:sldMkLst>
        <pc:spChg chg="mod">
          <ac:chgData name="Chris Woodruff" userId="2dbf025665e4d94d" providerId="LiveId" clId="{BA78E7D3-B735-4D85-9B41-C03E54DBCD64}" dt="2019-06-21T08:35:45.482" v="868" actId="20577"/>
          <ac:spMkLst>
            <pc:docMk/>
            <pc:sldMk cId="2573273991" sldId="289"/>
            <ac:spMk id="5" creationId="{63B1FA20-D837-4803-ACAD-1460EBB040BF}"/>
          </ac:spMkLst>
        </pc:spChg>
      </pc:sldChg>
      <pc:sldChg chg="addSp delSp modSp">
        <pc:chgData name="Chris Woodruff" userId="2dbf025665e4d94d" providerId="LiveId" clId="{BA78E7D3-B735-4D85-9B41-C03E54DBCD64}" dt="2019-06-20T09:21:41.551" v="289" actId="20577"/>
        <pc:sldMkLst>
          <pc:docMk/>
          <pc:sldMk cId="1509889992" sldId="290"/>
        </pc:sldMkLst>
        <pc:spChg chg="add del">
          <ac:chgData name="Chris Woodruff" userId="2dbf025665e4d94d" providerId="LiveId" clId="{BA78E7D3-B735-4D85-9B41-C03E54DBCD64}" dt="2019-06-20T09:20:38.203" v="276"/>
          <ac:spMkLst>
            <pc:docMk/>
            <pc:sldMk cId="1509889992" sldId="290"/>
            <ac:spMk id="3" creationId="{D37152C0-863E-431C-BD6E-C920827A13B5}"/>
          </ac:spMkLst>
        </pc:spChg>
        <pc:spChg chg="del mod">
          <ac:chgData name="Chris Woodruff" userId="2dbf025665e4d94d" providerId="LiveId" clId="{BA78E7D3-B735-4D85-9B41-C03E54DBCD64}" dt="2019-06-20T09:20:35.242" v="274" actId="478"/>
          <ac:spMkLst>
            <pc:docMk/>
            <pc:sldMk cId="1509889992" sldId="290"/>
            <ac:spMk id="4" creationId="{33B9F1A1-B87C-4AD4-BECE-8E5FF275F932}"/>
          </ac:spMkLst>
        </pc:spChg>
        <pc:spChg chg="add mod">
          <ac:chgData name="Chris Woodruff" userId="2dbf025665e4d94d" providerId="LiveId" clId="{BA78E7D3-B735-4D85-9B41-C03E54DBCD64}" dt="2019-06-20T09:21:41.551" v="289" actId="20577"/>
          <ac:spMkLst>
            <pc:docMk/>
            <pc:sldMk cId="1509889992" sldId="290"/>
            <ac:spMk id="5" creationId="{6D2CB9EB-F6DD-4B04-88A3-A248922FB50E}"/>
          </ac:spMkLst>
        </pc:spChg>
      </pc:sldChg>
      <pc:sldChg chg="addSp delSp modSp add modAnim">
        <pc:chgData name="Chris Woodruff" userId="2dbf025665e4d94d" providerId="LiveId" clId="{BA78E7D3-B735-4D85-9B41-C03E54DBCD64}" dt="2019-06-21T12:04:17.885" v="888"/>
        <pc:sldMkLst>
          <pc:docMk/>
          <pc:sldMk cId="1872663745" sldId="291"/>
        </pc:sldMkLst>
        <pc:spChg chg="add mod">
          <ac:chgData name="Chris Woodruff" userId="2dbf025665e4d94d" providerId="LiveId" clId="{BA78E7D3-B735-4D85-9B41-C03E54DBCD64}" dt="2019-06-20T08:35:33.891" v="227" actId="20577"/>
          <ac:spMkLst>
            <pc:docMk/>
            <pc:sldMk cId="1872663745" sldId="291"/>
            <ac:spMk id="2" creationId="{92AFB0A1-901F-45F3-914B-4808B0A60D7F}"/>
          </ac:spMkLst>
        </pc:spChg>
        <pc:spChg chg="add mod">
          <ac:chgData name="Chris Woodruff" userId="2dbf025665e4d94d" providerId="LiveId" clId="{BA78E7D3-B735-4D85-9B41-C03E54DBCD64}" dt="2019-06-21T12:00:16.649" v="869" actId="767"/>
          <ac:spMkLst>
            <pc:docMk/>
            <pc:sldMk cId="1872663745" sldId="291"/>
            <ac:spMk id="4" creationId="{304AD498-AED8-42D7-B759-7E61F7AF6A04}"/>
          </ac:spMkLst>
        </pc:spChg>
        <pc:spChg chg="add mod">
          <ac:chgData name="Chris Woodruff" userId="2dbf025665e4d94d" providerId="LiveId" clId="{BA78E7D3-B735-4D85-9B41-C03E54DBCD64}" dt="2019-06-21T12:01:27.679" v="873" actId="208"/>
          <ac:spMkLst>
            <pc:docMk/>
            <pc:sldMk cId="1872663745" sldId="291"/>
            <ac:spMk id="6" creationId="{048F13A6-07E0-4B99-8B40-8AE6E8359343}"/>
          </ac:spMkLst>
        </pc:spChg>
        <pc:spChg chg="add mod">
          <ac:chgData name="Chris Woodruff" userId="2dbf025665e4d94d" providerId="LiveId" clId="{BA78E7D3-B735-4D85-9B41-C03E54DBCD64}" dt="2019-06-21T12:04:04.904" v="886" actId="207"/>
          <ac:spMkLst>
            <pc:docMk/>
            <pc:sldMk cId="1872663745" sldId="291"/>
            <ac:spMk id="8" creationId="{DD17BDF1-ECA2-4066-84B6-4B3EB6D4F6A8}"/>
          </ac:spMkLst>
        </pc:spChg>
        <pc:picChg chg="add mod">
          <ac:chgData name="Chris Woodruff" userId="2dbf025665e4d94d" providerId="LiveId" clId="{BA78E7D3-B735-4D85-9B41-C03E54DBCD64}" dt="2019-06-20T08:37:14.289" v="229" actId="1076"/>
          <ac:picMkLst>
            <pc:docMk/>
            <pc:sldMk cId="1872663745" sldId="291"/>
            <ac:picMk id="3" creationId="{B679176F-FFAF-4054-887C-B5B5AFAF76BA}"/>
          </ac:picMkLst>
        </pc:picChg>
        <pc:picChg chg="add mod">
          <ac:chgData name="Chris Woodruff" userId="2dbf025665e4d94d" providerId="LiveId" clId="{BA78E7D3-B735-4D85-9B41-C03E54DBCD64}" dt="2019-06-21T12:03:14.797" v="878" actId="14100"/>
          <ac:picMkLst>
            <pc:docMk/>
            <pc:sldMk cId="1872663745" sldId="291"/>
            <ac:picMk id="7" creationId="{FE072B2B-88FC-444C-B5A3-4DFBCE941948}"/>
          </ac:picMkLst>
        </pc:picChg>
        <pc:inkChg chg="add del">
          <ac:chgData name="Chris Woodruff" userId="2dbf025665e4d94d" providerId="LiveId" clId="{BA78E7D3-B735-4D85-9B41-C03E54DBCD64}" dt="2019-06-20T09:14:26.730" v="231" actId="9405"/>
          <ac:inkMkLst>
            <pc:docMk/>
            <pc:sldMk cId="1872663745" sldId="291"/>
            <ac:inkMk id="4" creationId="{5BE58782-8C67-49FB-AC21-4F4121DFF428}"/>
          </ac:inkMkLst>
        </pc:inkChg>
        <pc:inkChg chg="add">
          <ac:chgData name="Chris Woodruff" userId="2dbf025665e4d94d" providerId="LiveId" clId="{BA78E7D3-B735-4D85-9B41-C03E54DBCD64}" dt="2019-06-20T09:14:36.565" v="232" actId="9405"/>
          <ac:inkMkLst>
            <pc:docMk/>
            <pc:sldMk cId="1872663745" sldId="291"/>
            <ac:inkMk id="5" creationId="{B0199339-F740-4D4E-9805-7DA775443643}"/>
          </ac:inkMkLst>
        </pc:inkChg>
        <pc:inkChg chg="add del">
          <ac:chgData name="Chris Woodruff" userId="2dbf025665e4d94d" providerId="LiveId" clId="{BA78E7D3-B735-4D85-9B41-C03E54DBCD64}" dt="2019-06-20T09:15:18.138" v="242" actId="9405"/>
          <ac:inkMkLst>
            <pc:docMk/>
            <pc:sldMk cId="1872663745" sldId="291"/>
            <ac:inkMk id="6" creationId="{FBE5393F-6AAF-49E7-838B-BD39E5C3B9D1}"/>
          </ac:inkMkLst>
        </pc:inkChg>
        <pc:inkChg chg="add del">
          <ac:chgData name="Chris Woodruff" userId="2dbf025665e4d94d" providerId="LiveId" clId="{BA78E7D3-B735-4D85-9B41-C03E54DBCD64}" dt="2019-06-20T09:15:17.521" v="241" actId="9405"/>
          <ac:inkMkLst>
            <pc:docMk/>
            <pc:sldMk cId="1872663745" sldId="291"/>
            <ac:inkMk id="7" creationId="{D9417965-B380-4C14-ABC7-4D686ACB6040}"/>
          </ac:inkMkLst>
        </pc:inkChg>
        <pc:inkChg chg="add del">
          <ac:chgData name="Chris Woodruff" userId="2dbf025665e4d94d" providerId="LiveId" clId="{BA78E7D3-B735-4D85-9B41-C03E54DBCD64}" dt="2019-06-20T09:15:16.835" v="240" actId="9405"/>
          <ac:inkMkLst>
            <pc:docMk/>
            <pc:sldMk cId="1872663745" sldId="291"/>
            <ac:inkMk id="8" creationId="{CB7D13DB-C1C9-4668-A733-24FC6952474E}"/>
          </ac:inkMkLst>
        </pc:inkChg>
      </pc:sldChg>
      <pc:sldChg chg="addSp delSp modSp add mod setBg">
        <pc:chgData name="Chris Woodruff" userId="2dbf025665e4d94d" providerId="LiveId" clId="{BA78E7D3-B735-4D85-9B41-C03E54DBCD64}" dt="2019-06-20T09:33:41.116" v="349" actId="26606"/>
        <pc:sldMkLst>
          <pc:docMk/>
          <pc:sldMk cId="837439455" sldId="292"/>
        </pc:sldMkLst>
        <pc:spChg chg="mod ord">
          <ac:chgData name="Chris Woodruff" userId="2dbf025665e4d94d" providerId="LiveId" clId="{BA78E7D3-B735-4D85-9B41-C03E54DBCD64}" dt="2019-06-20T09:33:41.116" v="349" actId="26606"/>
          <ac:spMkLst>
            <pc:docMk/>
            <pc:sldMk cId="837439455" sldId="292"/>
            <ac:spMk id="2" creationId="{90F0401D-A38B-4EF5-9B5A-E34C0E1C3618}"/>
          </ac:spMkLst>
        </pc:spChg>
        <pc:spChg chg="add del">
          <ac:chgData name="Chris Woodruff" userId="2dbf025665e4d94d" providerId="LiveId" clId="{BA78E7D3-B735-4D85-9B41-C03E54DBCD64}" dt="2019-06-20T09:33:24.283" v="342" actId="26606"/>
          <ac:spMkLst>
            <pc:docMk/>
            <pc:sldMk cId="837439455" sldId="292"/>
            <ac:spMk id="71" creationId="{1DB7C82F-AB7E-4F0C-B829-FA1B9C415180}"/>
          </ac:spMkLst>
        </pc:spChg>
        <pc:spChg chg="add del">
          <ac:chgData name="Chris Woodruff" userId="2dbf025665e4d94d" providerId="LiveId" clId="{BA78E7D3-B735-4D85-9B41-C03E54DBCD64}" dt="2019-06-20T09:33:33.751" v="344" actId="26606"/>
          <ac:spMkLst>
            <pc:docMk/>
            <pc:sldMk cId="837439455" sldId="292"/>
            <ac:spMk id="3076" creationId="{E20EB187-900F-4AF5-813B-101456D9FD39}"/>
          </ac:spMkLst>
        </pc:spChg>
        <pc:spChg chg="add del">
          <ac:chgData name="Chris Woodruff" userId="2dbf025665e4d94d" providerId="LiveId" clId="{BA78E7D3-B735-4D85-9B41-C03E54DBCD64}" dt="2019-06-20T09:33:39.473" v="346" actId="26606"/>
          <ac:spMkLst>
            <pc:docMk/>
            <pc:sldMk cId="837439455" sldId="292"/>
            <ac:spMk id="3078" creationId="{87CC2527-562A-4F69-B487-4371E5B243E7}"/>
          </ac:spMkLst>
        </pc:spChg>
        <pc:spChg chg="add del">
          <ac:chgData name="Chris Woodruff" userId="2dbf025665e4d94d" providerId="LiveId" clId="{BA78E7D3-B735-4D85-9B41-C03E54DBCD64}" dt="2019-06-20T09:33:41.102" v="348" actId="26606"/>
          <ac:spMkLst>
            <pc:docMk/>
            <pc:sldMk cId="837439455" sldId="292"/>
            <ac:spMk id="3081" creationId="{71B2258F-86CA-4D4D-8270-BC05FCDEBFB3}"/>
          </ac:spMkLst>
        </pc:spChg>
        <pc:spChg chg="add">
          <ac:chgData name="Chris Woodruff" userId="2dbf025665e4d94d" providerId="LiveId" clId="{BA78E7D3-B735-4D85-9B41-C03E54DBCD64}" dt="2019-06-20T09:33:41.116" v="349" actId="26606"/>
          <ac:spMkLst>
            <pc:docMk/>
            <pc:sldMk cId="837439455" sldId="292"/>
            <ac:spMk id="3083" creationId="{87CC2527-562A-4F69-B487-4371E5B243E7}"/>
          </ac:spMkLst>
        </pc:spChg>
        <pc:picChg chg="add mod">
          <ac:chgData name="Chris Woodruff" userId="2dbf025665e4d94d" providerId="LiveId" clId="{BA78E7D3-B735-4D85-9B41-C03E54DBCD64}" dt="2019-06-20T09:33:41.116" v="349" actId="26606"/>
          <ac:picMkLst>
            <pc:docMk/>
            <pc:sldMk cId="837439455" sldId="292"/>
            <ac:picMk id="3074" creationId="{778A9EC0-6E74-4BC7-98BF-10EC8CC91174}"/>
          </ac:picMkLst>
        </pc:picChg>
        <pc:cxnChg chg="add del">
          <ac:chgData name="Chris Woodruff" userId="2dbf025665e4d94d" providerId="LiveId" clId="{BA78E7D3-B735-4D85-9B41-C03E54DBCD64}" dt="2019-06-20T09:33:33.751" v="344" actId="26606"/>
          <ac:cxnSpMkLst>
            <pc:docMk/>
            <pc:sldMk cId="837439455" sldId="292"/>
            <ac:cxnSpMk id="73" creationId="{624D17C8-E9C2-48A4-AA36-D7048A6CCC41}"/>
          </ac:cxnSpMkLst>
        </pc:cxnChg>
        <pc:cxnChg chg="add del">
          <ac:chgData name="Chris Woodruff" userId="2dbf025665e4d94d" providerId="LiveId" clId="{BA78E7D3-B735-4D85-9B41-C03E54DBCD64}" dt="2019-06-20T09:33:39.473" v="346" actId="26606"/>
          <ac:cxnSpMkLst>
            <pc:docMk/>
            <pc:sldMk cId="837439455" sldId="292"/>
            <ac:cxnSpMk id="3079" creationId="{BCDAEC91-5BCE-4B55-9CC0-43EF94CB734B}"/>
          </ac:cxnSpMkLst>
        </pc:cxnChg>
        <pc:cxnChg chg="add">
          <ac:chgData name="Chris Woodruff" userId="2dbf025665e4d94d" providerId="LiveId" clId="{BA78E7D3-B735-4D85-9B41-C03E54DBCD64}" dt="2019-06-20T09:33:41.116" v="349" actId="26606"/>
          <ac:cxnSpMkLst>
            <pc:docMk/>
            <pc:sldMk cId="837439455" sldId="292"/>
            <ac:cxnSpMk id="3084" creationId="{BCDAEC91-5BCE-4B55-9CC0-43EF94CB734B}"/>
          </ac:cxnSpMkLst>
        </pc:cxnChg>
      </pc:sldChg>
      <pc:sldChg chg="addSp delSp modSp add mod setBg modAnim">
        <pc:chgData name="Chris Woodruff" userId="2dbf025665e4d94d" providerId="LiveId" clId="{BA78E7D3-B735-4D85-9B41-C03E54DBCD64}" dt="2019-06-21T07:40:01.767" v="649" actId="20577"/>
        <pc:sldMkLst>
          <pc:docMk/>
          <pc:sldMk cId="143132672" sldId="293"/>
        </pc:sldMkLst>
        <pc:spChg chg="mod">
          <ac:chgData name="Chris Woodruff" userId="2dbf025665e4d94d" providerId="LiveId" clId="{BA78E7D3-B735-4D85-9B41-C03E54DBCD64}" dt="2019-06-21T07:38:32.497" v="611" actId="403"/>
          <ac:spMkLst>
            <pc:docMk/>
            <pc:sldMk cId="143132672" sldId="293"/>
            <ac:spMk id="2" creationId="{6611873C-D5B0-4EEC-AC60-E24D5174A0A8}"/>
          </ac:spMkLst>
        </pc:spChg>
        <pc:spChg chg="add del mod">
          <ac:chgData name="Chris Woodruff" userId="2dbf025665e4d94d" providerId="LiveId" clId="{BA78E7D3-B735-4D85-9B41-C03E54DBCD64}" dt="2019-06-21T07:40:01.767" v="649" actId="20577"/>
          <ac:spMkLst>
            <pc:docMk/>
            <pc:sldMk cId="143132672" sldId="293"/>
            <ac:spMk id="3" creationId="{0C1071D0-B62B-4CD2-B4D3-2EB6CF792B00}"/>
          </ac:spMkLst>
        </pc:spChg>
        <pc:spChg chg="add del mod">
          <ac:chgData name="Chris Woodruff" userId="2dbf025665e4d94d" providerId="LiveId" clId="{BA78E7D3-B735-4D85-9B41-C03E54DBCD64}" dt="2019-06-21T07:32:44.481" v="523"/>
          <ac:spMkLst>
            <pc:docMk/>
            <pc:sldMk cId="143132672" sldId="293"/>
            <ac:spMk id="4" creationId="{FDECFB03-5243-4791-98E1-F17CE561EC04}"/>
          </ac:spMkLst>
        </pc:spChg>
        <pc:spChg chg="add del mod">
          <ac:chgData name="Chris Woodruff" userId="2dbf025665e4d94d" providerId="LiveId" clId="{BA78E7D3-B735-4D85-9B41-C03E54DBCD64}" dt="2019-06-21T07:35:23.831" v="590"/>
          <ac:spMkLst>
            <pc:docMk/>
            <pc:sldMk cId="143132672" sldId="293"/>
            <ac:spMk id="6" creationId="{C10A8C3E-68F2-4F62-9C25-D59283721606}"/>
          </ac:spMkLst>
        </pc:spChg>
        <pc:spChg chg="add del">
          <ac:chgData name="Chris Woodruff" userId="2dbf025665e4d94d" providerId="LiveId" clId="{BA78E7D3-B735-4D85-9B41-C03E54DBCD64}" dt="2019-06-21T07:33:22.144" v="525" actId="26606"/>
          <ac:spMkLst>
            <pc:docMk/>
            <pc:sldMk cId="143132672" sldId="293"/>
            <ac:spMk id="8" creationId="{3B854194-185D-494D-905C-7C7CB2E30F6E}"/>
          </ac:spMkLst>
        </pc:spChg>
        <pc:spChg chg="add del">
          <ac:chgData name="Chris Woodruff" userId="2dbf025665e4d94d" providerId="LiveId" clId="{BA78E7D3-B735-4D85-9B41-C03E54DBCD64}" dt="2019-06-21T07:33:22.144" v="525" actId="26606"/>
          <ac:spMkLst>
            <pc:docMk/>
            <pc:sldMk cId="143132672" sldId="293"/>
            <ac:spMk id="10" creationId="{B4F5FA0D-0104-4987-8241-EFF7C85B88DE}"/>
          </ac:spMkLst>
        </pc:spChg>
        <pc:spChg chg="add del">
          <ac:chgData name="Chris Woodruff" userId="2dbf025665e4d94d" providerId="LiveId" clId="{BA78E7D3-B735-4D85-9B41-C03E54DBCD64}" dt="2019-06-21T07:36:34.276" v="591" actId="26606"/>
          <ac:spMkLst>
            <pc:docMk/>
            <pc:sldMk cId="143132672" sldId="293"/>
            <ac:spMk id="19" creationId="{42285737-90EE-47DC-AC80-8AE156B11969}"/>
          </ac:spMkLst>
        </pc:spChg>
        <pc:spChg chg="add">
          <ac:chgData name="Chris Woodruff" userId="2dbf025665e4d94d" providerId="LiveId" clId="{BA78E7D3-B735-4D85-9B41-C03E54DBCD64}" dt="2019-06-21T07:38:25.396" v="610" actId="26606"/>
          <ac:spMkLst>
            <pc:docMk/>
            <pc:sldMk cId="143132672" sldId="293"/>
            <ac:spMk id="79" creationId="{569C1A01-6FB5-43CE-ADCC-936728ACAC0D}"/>
          </ac:spMkLst>
        </pc:spChg>
        <pc:grpChg chg="add del">
          <ac:chgData name="Chris Woodruff" userId="2dbf025665e4d94d" providerId="LiveId" clId="{BA78E7D3-B735-4D85-9B41-C03E54DBCD64}" dt="2019-06-21T07:36:34.276" v="591" actId="26606"/>
          <ac:grpSpMkLst>
            <pc:docMk/>
            <pc:sldMk cId="143132672" sldId="293"/>
            <ac:grpSpMk id="20" creationId="{B57BDC17-F1B3-455F-BBF1-680AA1F25C06}"/>
          </ac:grpSpMkLst>
        </pc:grpChg>
        <pc:graphicFrameChg chg="add del mod">
          <ac:chgData name="Chris Woodruff" userId="2dbf025665e4d94d" providerId="LiveId" clId="{BA78E7D3-B735-4D85-9B41-C03E54DBCD64}" dt="2019-06-21T07:36:34.276" v="591" actId="26606"/>
          <ac:graphicFrameMkLst>
            <pc:docMk/>
            <pc:sldMk cId="143132672" sldId="293"/>
            <ac:graphicFrameMk id="5" creationId="{F635D203-36E6-4DB6-9B0A-7EBC84545F48}"/>
          </ac:graphicFrameMkLst>
        </pc:graphicFrameChg>
        <pc:picChg chg="add del">
          <ac:chgData name="Chris Woodruff" userId="2dbf025665e4d94d" providerId="LiveId" clId="{BA78E7D3-B735-4D85-9B41-C03E54DBCD64}" dt="2019-06-21T07:33:22.144" v="525" actId="26606"/>
          <ac:picMkLst>
            <pc:docMk/>
            <pc:sldMk cId="143132672" sldId="293"/>
            <ac:picMk id="12" creationId="{2897127E-6CEF-446C-BE87-93B7C46E49D1}"/>
          </ac:picMkLst>
        </pc:picChg>
        <pc:picChg chg="add">
          <ac:chgData name="Chris Woodruff" userId="2dbf025665e4d94d" providerId="LiveId" clId="{BA78E7D3-B735-4D85-9B41-C03E54DBCD64}" dt="2019-06-21T07:38:25.396" v="610" actId="26606"/>
          <ac:picMkLst>
            <pc:docMk/>
            <pc:sldMk cId="143132672" sldId="293"/>
            <ac:picMk id="77" creationId="{EE09A529-E47C-4634-BB98-0A9526C372B4}"/>
          </ac:picMkLst>
        </pc:picChg>
        <pc:picChg chg="add del mod">
          <ac:chgData name="Chris Woodruff" userId="2dbf025665e4d94d" providerId="LiveId" clId="{BA78E7D3-B735-4D85-9B41-C03E54DBCD64}" dt="2019-06-21T07:38:13.685" v="607"/>
          <ac:picMkLst>
            <pc:docMk/>
            <pc:sldMk cId="143132672" sldId="293"/>
            <ac:picMk id="1030" creationId="{B9E0EB47-76C6-4D73-A261-84DFE6439CA3}"/>
          </ac:picMkLst>
        </pc:picChg>
        <pc:picChg chg="add mod ord">
          <ac:chgData name="Chris Woodruff" userId="2dbf025665e4d94d" providerId="LiveId" clId="{BA78E7D3-B735-4D85-9B41-C03E54DBCD64}" dt="2019-06-21T07:38:25.396" v="610" actId="26606"/>
          <ac:picMkLst>
            <pc:docMk/>
            <pc:sldMk cId="143132672" sldId="293"/>
            <ac:picMk id="1032" creationId="{FF36B918-7155-4429-B8C4-9A6FC65C7164}"/>
          </ac:picMkLst>
        </pc:picChg>
        <pc:cxnChg chg="add del">
          <ac:chgData name="Chris Woodruff" userId="2dbf025665e4d94d" providerId="LiveId" clId="{BA78E7D3-B735-4D85-9B41-C03E54DBCD64}" dt="2019-06-21T07:38:13.289" v="606" actId="26606"/>
          <ac:cxnSpMkLst>
            <pc:docMk/>
            <pc:sldMk cId="143132672" sldId="293"/>
            <ac:cxnSpMk id="75" creationId="{E4A809D5-3600-46D4-A466-67F2349A54FB}"/>
          </ac:cxnSpMkLst>
        </pc:cxnChg>
      </pc:sldChg>
    </pc:docChg>
  </pc:docChgLst>
  <pc:docChgLst>
    <pc:chgData name="Chris Woodruff" userId="2dbf025665e4d94d" providerId="LiveId" clId="{16572E4F-AD8C-450C-8593-73BD8E7A6510}"/>
  </pc:docChgLst>
  <pc:docChgLst>
    <pc:chgData name="Chris Woodruff" userId="2dbf025665e4d94d" providerId="LiveId" clId="{361BC47E-4F34-4B87-B4FC-8915889E1121}"/>
  </pc:docChgLst>
  <pc:docChgLst>
    <pc:chgData name="Chris Woodruff" userId="2dbf025665e4d94d" providerId="LiveId" clId="{AAF795CA-4E25-409D-94AB-ED52F158EAFF}"/>
  </pc:docChgLst>
  <pc:docChgLst>
    <pc:chgData name="Chris Woodruff" userId="2dbf025665e4d94d" providerId="LiveId" clId="{E348BAE0-697C-40E6-A98A-7237B0896ECB}"/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6-20T09:14:36.5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0 160,'933'0,"-785"5,24 10,115 5,162-20,-206-1,108 9,154-2,-305-7,-34 0,234 4,-292 6,96 22,27 2,-150-28,64-5,23 0,904 12,-722-14,-41-5,132 0,-272 9,-133-4,-1-1,15-4,40-4,486-17,-503 26,-9 1,55-8,-75 2,27-3,0 3,29 2,2245 7,-1399-3,-777-6,9 0,379 7,-530-1,1-2,-1 0,2-3,1 1,0 1,17 0,255 4,14 0,-204-6,27-1,-76 7,516-10,-148 6,-252 5,1033-1,-953 14,-25-1,-141-12,148 5,30 1,-237-4,0 2,0 2,3 1,1 1,0-2,12 0,121 1,53-10,-62 1,235 14,52 0,-142-13,81-1,-313-4,1-4,5-3,-69 10,51-5,0 2,3 3,0 1,51-10,-88 7,69-11,0 5,52 2,-134 8,245-4,207-30,-354 25,60 4,-6 4,2-8,37-10,27-14,-155 22,-17 2,7-5,-43 10,1 0,-1 2,1 1,21 3,-5-2,285 1,-311 0,0 0,9 3,28 3,-29-5,0 1,15 5,2 0,-20-5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C17D15-CBD5-4428-982A-361C9FCEBCEB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CF5F22-6F6A-4F61-8065-703362379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622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0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 ASP.NET Core applications can now obtain a performance boost by configuring the service registration of their DbContext types to use a pool of pre-created instances, avoiding the cost of creating new instance for every request: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E52C6B-BCF3-4304-8A16-C01E6211F4F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76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614A4-27AD-417E-BFAC-BE88B21914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E8F9E5-8882-4EE3-8D12-A5BE8B09ED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66FC3-8757-4469-B4E6-3816D522E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1C1A3-C7EC-4E45-90A2-F1CD19218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7B903-7D94-4CE8-8715-40BC06147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208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18FB1-DFB7-41E9-B71F-7C5A949BB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C94D04-65E6-41AF-BE86-818A97189D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BAA3D-3827-4E4B-8B70-DB2CA5C98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7A471-04ED-4AD0-BB8C-9C18EFFA0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6AFED-1EA6-4998-A82E-E0CEA45D1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27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62213F-4A60-4009-9D24-0C3352F11E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2848B3-D552-4534-8E45-6C5F89F6FD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29A90-CE52-4CFD-B430-3EF906A13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2E5BA-621F-4484-B7F6-FB53107B9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5B358-1B99-4693-B469-3295A4DF0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957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0B5D3-FAEB-4BED-B38E-BD97BAE65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AF5BD-F86B-4242-862F-6D7E89CEC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CDBE1-CC4E-4302-BF1B-C9BCA24F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C6C12-0FA6-4DE8-86C6-1934E68A2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8121D-94A7-46D3-95A1-1ADE1CB6F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560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B99CC-6209-41AD-8C23-EABC87836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64A8EB-6E00-4ACB-9904-5FB8F6A5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D4CB5-6BEB-45D7-851A-F1D5AD6A4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D6A8A-059B-46C3-A530-89AF446E2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5F819-3813-41DC-8523-F27757767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50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2C9D8-2E91-4925-8096-972B16EC0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57536-9D2E-4616-8887-D737085062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F8E14-EA7B-4EEC-8E8F-03E84E647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DED05-76BD-4667-8A93-BCBE96614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0355BA-16EC-40A2-9D52-2DA8BEEDC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B08374-7E96-431F-9B6A-6A4BE62C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58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6F240-F7C9-418B-9E42-835DD6710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2F95D-53CB-4E4E-8ED9-4E9D2B41A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7D9408-BC0D-4F78-9113-AE6E79D99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B2927E-2D92-4D1F-9F10-1888D5AA7D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17AFF8-E67F-4804-8B01-E80CE5898D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BCB7BE-DF56-40A4-A799-066F38F84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CA82AB-AF87-4772-884A-1E38AC5AF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69A8CF-C136-4A8B-8F3D-94DA7FA0C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628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7F665-ED79-4FC9-AC2C-76A69BE2B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0F5088-C231-4A95-AC0A-E1C7443D8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4EA22-E043-49FB-B61B-B79FB310D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F76125-5028-4E25-8E88-B2B435380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3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8F9BDF-EC61-4748-943F-2969A2C9D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3D36EB-8684-4588-9F05-D66670933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62DCB-8422-4AB3-BF0A-63343FF0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98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CCD07-4483-4D92-96B7-5AFA4E3EA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EBFDB-41CD-4758-8B6C-9F735226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2488DE-716D-4B6A-B614-35B3BFBF0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55E0BA-4A85-462B-8E0E-03EE57CDD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003A79-7FE5-4987-BE11-47C006398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3677A8-9E75-4BE1-9013-A521886C3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858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3DD93-1C34-42E7-8DE7-5FA339235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E72D1A-7AC7-430C-884E-411F292E3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F32511-89BA-42F2-8FD9-7630E4DE4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BAE731-9C61-4CE6-86F6-74ACDB523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C7B42-DC7B-4BE1-987B-A162B5BA9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0729B3-205D-43A1-98F7-F80C55A2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751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17D532-FC0D-41EC-B628-8C01AC91F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CB2E9A-B7FB-40DE-A5FC-06F9E4E5C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E8345-659A-4C74-A006-F326E35CE5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28277-8844-4E5E-92A8-FCE82D200765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40487-5D0B-4142-ABD0-84064E2E1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0E3B8-019E-44AD-8AC4-C2A9675A47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8101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8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AEEC23-8A67-44EF-9FC6-A1E622B3FC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1" y="2600324"/>
            <a:ext cx="6405753" cy="3277961"/>
          </a:xfrm>
        </p:spPr>
        <p:txBody>
          <a:bodyPr anchor="t">
            <a:normAutofit/>
          </a:bodyPr>
          <a:lstStyle/>
          <a:p>
            <a:pPr algn="l"/>
            <a:r>
              <a:rPr lang="en-US" sz="5400" b="1" dirty="0"/>
              <a:t>Entity Framework Debugging using SQL Server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658918-60C3-4FC2-A65A-7E8D8B0AA5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en-US" sz="2800" b="1" dirty="0">
                <a:latin typeface="Betty Noir" panose="020B0603050302020204" pitchFamily="34" charset="0"/>
              </a:rPr>
              <a:t>A Detective Story</a:t>
            </a:r>
            <a:endParaRPr lang="en-US" sz="2800" dirty="0">
              <a:latin typeface="Betty Noir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704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AFB0A1-901F-45F3-914B-4808B0A60D7F}"/>
              </a:ext>
            </a:extLst>
          </p:cNvPr>
          <p:cNvSpPr/>
          <p:nvPr/>
        </p:nvSpPr>
        <p:spPr>
          <a:xfrm>
            <a:off x="243840" y="63030"/>
            <a:ext cx="1170432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SELECT DISTINCT pp.[</a:t>
            </a:r>
            <a:r>
              <a:rPr lang="en-US" dirty="0" err="1"/>
              <a:t>nameFirst</a:t>
            </a:r>
            <a:r>
              <a:rPr lang="en-US" dirty="0"/>
              <a:t>] AS [</a:t>
            </a:r>
            <a:r>
              <a:rPr lang="en-US" dirty="0" err="1"/>
              <a:t>NameFirst</a:t>
            </a:r>
            <a:r>
              <a:rPr lang="en-US" dirty="0"/>
              <a:t>], pp.[</a:t>
            </a:r>
            <a:r>
              <a:rPr lang="en-US" dirty="0" err="1"/>
              <a:t>nameLast</a:t>
            </a:r>
            <a:r>
              <a:rPr lang="en-US" dirty="0"/>
              <a:t>] AS [</a:t>
            </a:r>
            <a:r>
              <a:rPr lang="en-US" dirty="0" err="1"/>
              <a:t>NameLast</a:t>
            </a:r>
            <a:r>
              <a:rPr lang="en-US" dirty="0"/>
              <a:t>], </a:t>
            </a:r>
            <a:r>
              <a:rPr lang="en-US" dirty="0" err="1"/>
              <a:t>tf</a:t>
            </a:r>
            <a:r>
              <a:rPr lang="en-US" dirty="0"/>
              <a:t>.[</a:t>
            </a:r>
            <a:r>
              <a:rPr lang="en-US" dirty="0" err="1"/>
              <a:t>franchName</a:t>
            </a:r>
            <a:r>
              <a:rPr lang="en-US" dirty="0"/>
              <a:t>] AS [Franchise]</a:t>
            </a:r>
          </a:p>
          <a:p>
            <a:r>
              <a:rPr lang="en-US" dirty="0"/>
              <a:t>FROM [</a:t>
            </a:r>
            <a:r>
              <a:rPr lang="en-US" dirty="0" err="1"/>
              <a:t>SeriesPost</a:t>
            </a:r>
            <a:r>
              <a:rPr lang="en-US" dirty="0"/>
              <a:t>] AS </a:t>
            </a:r>
            <a:r>
              <a:rPr lang="en-US" dirty="0" err="1"/>
              <a:t>sp</a:t>
            </a:r>
            <a:endParaRPr lang="en-US" dirty="0"/>
          </a:p>
          <a:p>
            <a:r>
              <a:rPr lang="en-US" dirty="0"/>
              <a:t>INNER JOIN [Teams] AS t</a:t>
            </a:r>
          </a:p>
          <a:p>
            <a:r>
              <a:rPr lang="en-US" dirty="0"/>
              <a:t>	ON (sp.[</a:t>
            </a:r>
            <a:r>
              <a:rPr lang="en-US" dirty="0" err="1"/>
              <a:t>teamIDwinner</a:t>
            </a:r>
            <a:r>
              <a:rPr lang="en-US" dirty="0"/>
              <a:t>] = t.[</a:t>
            </a:r>
            <a:r>
              <a:rPr lang="en-US" dirty="0" err="1"/>
              <a:t>teamID</a:t>
            </a:r>
            <a:r>
              <a:rPr lang="en-US" dirty="0"/>
              <a:t>]) AND (sp.[</a:t>
            </a:r>
            <a:r>
              <a:rPr lang="en-US" dirty="0" err="1"/>
              <a:t>lgIDwinner</a:t>
            </a:r>
            <a:r>
              <a:rPr lang="en-US" dirty="0"/>
              <a:t>] = t.[lgID]) AND (sp.[yearID] = t.[yearID])</a:t>
            </a:r>
          </a:p>
          <a:p>
            <a:r>
              <a:rPr lang="en-US" dirty="0"/>
              <a:t>INNER JOIN [</a:t>
            </a:r>
            <a:r>
              <a:rPr lang="en-US" dirty="0" err="1"/>
              <a:t>TeamsFranchises</a:t>
            </a:r>
            <a:r>
              <a:rPr lang="en-US" dirty="0"/>
              <a:t>] AS </a:t>
            </a:r>
            <a:r>
              <a:rPr lang="en-US" dirty="0" err="1"/>
              <a:t>tf</a:t>
            </a:r>
            <a:endParaRPr lang="en-US" dirty="0"/>
          </a:p>
          <a:p>
            <a:r>
              <a:rPr lang="en-US" dirty="0"/>
              <a:t>	ON t.[</a:t>
            </a:r>
            <a:r>
              <a:rPr lang="en-US" dirty="0" err="1"/>
              <a:t>franchID</a:t>
            </a:r>
            <a:r>
              <a:rPr lang="en-US" dirty="0"/>
              <a:t>] = </a:t>
            </a:r>
            <a:r>
              <a:rPr lang="en-US" dirty="0" err="1"/>
              <a:t>tf</a:t>
            </a:r>
            <a:r>
              <a:rPr lang="en-US" dirty="0"/>
              <a:t>.[</a:t>
            </a:r>
            <a:r>
              <a:rPr lang="en-US" dirty="0" err="1"/>
              <a:t>franchID</a:t>
            </a:r>
            <a:r>
              <a:rPr lang="en-US" dirty="0"/>
              <a:t>]</a:t>
            </a:r>
          </a:p>
          <a:p>
            <a:r>
              <a:rPr lang="en-US" dirty="0"/>
              <a:t>INNER JOIN [Pitching] AS p</a:t>
            </a:r>
          </a:p>
          <a:p>
            <a:r>
              <a:rPr lang="en-US" dirty="0"/>
              <a:t>	ON (t.[</a:t>
            </a:r>
            <a:r>
              <a:rPr lang="en-US" dirty="0" err="1"/>
              <a:t>teamID</a:t>
            </a:r>
            <a:r>
              <a:rPr lang="en-US" dirty="0"/>
              <a:t>] = p.[</a:t>
            </a:r>
            <a:r>
              <a:rPr lang="en-US" dirty="0" err="1"/>
              <a:t>teamID</a:t>
            </a:r>
            <a:r>
              <a:rPr lang="en-US" dirty="0"/>
              <a:t>]) AND (t.[lgID] = p.[lgID]) AND (t.[yearID] = p.[yearID])</a:t>
            </a:r>
          </a:p>
          <a:p>
            <a:r>
              <a:rPr lang="en-US" dirty="0"/>
              <a:t>INNER JOIN [People] AS pp</a:t>
            </a:r>
          </a:p>
          <a:p>
            <a:r>
              <a:rPr lang="en-US" dirty="0"/>
              <a:t>	ON p.[playerID] = pp.[playerID]</a:t>
            </a:r>
          </a:p>
          <a:p>
            <a:r>
              <a:rPr lang="en-US" dirty="0"/>
              <a:t>WHERE (sp.[round] = 'WS') AND (sp.[yearID] = 2018)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79176F-FFAF-4054-887C-B5B5AFAF7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2338"/>
            <a:ext cx="12192000" cy="34656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0199339-F740-4D4E-9805-7DA775443643}"/>
                  </a:ext>
                </a:extLst>
              </p14:cNvPr>
              <p14:cNvContentPartPr/>
              <p14:nvPr/>
            </p14:nvContentPartPr>
            <p14:xfrm>
              <a:off x="41889" y="3839132"/>
              <a:ext cx="8451720" cy="109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0199339-F740-4D4E-9805-7DA77544364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2111" y="3731132"/>
                <a:ext cx="8559360" cy="3250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04AD498-AED8-42D7-B759-7E61F7AF6A04}"/>
              </a:ext>
            </a:extLst>
          </p:cNvPr>
          <p:cNvSpPr txBox="1"/>
          <p:nvPr/>
        </p:nvSpPr>
        <p:spPr>
          <a:xfrm>
            <a:off x="4087906" y="4801822"/>
            <a:ext cx="1447392" cy="1271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8F13A6-07E0-4B99-8B40-8AE6E8359343}"/>
              </a:ext>
            </a:extLst>
          </p:cNvPr>
          <p:cNvSpPr/>
          <p:nvPr/>
        </p:nvSpPr>
        <p:spPr>
          <a:xfrm>
            <a:off x="4048787" y="4899619"/>
            <a:ext cx="1349596" cy="117356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072B2B-88FC-444C-B5A3-4DFBCE9419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289" y="1453492"/>
            <a:ext cx="3295363" cy="2786577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D17BDF1-ECA2-4066-84B6-4B3EB6D4F6A8}"/>
              </a:ext>
            </a:extLst>
          </p:cNvPr>
          <p:cNvSpPr/>
          <p:nvPr/>
        </p:nvSpPr>
        <p:spPr>
          <a:xfrm rot="20049201">
            <a:off x="5242138" y="4458835"/>
            <a:ext cx="1196301" cy="39338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66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5AAAB-9CB2-47CD-9B81-D581C41B1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700" dirty="0"/>
              <a:t>Detective Tip #2 – Query Tags and Extended Events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9B7B2723-FE92-464B-815A-2DB752A3B2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 bwMode="auto"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476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C7BA3-C1A1-4BEF-8ED2-DBBBF4A75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Query Tags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9AFECE5-053D-4B03-B3C4-4459286754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667" y="2348186"/>
            <a:ext cx="11247594" cy="23083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71591"/>
                </a:solidFill>
                <a:effectLst/>
                <a:latin typeface="Source Code Pro" panose="020B0509030403020204" pitchFamily="49" charset="0"/>
              </a:rPr>
              <a:t>var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albums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=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_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context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Album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Include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(a =&gt;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a.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Artist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    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TagWith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6B10"/>
                </a:solidFill>
                <a:effectLst/>
                <a:latin typeface="Source Code Pro" panose="020B0509030403020204" pitchFamily="49" charset="0"/>
              </a:rPr>
              <a:t>"Description: Query for Albums"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    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TagWith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6B10"/>
                </a:solidFill>
                <a:effectLst/>
                <a:latin typeface="Source Code Pro" panose="020B0509030403020204" pitchFamily="49" charset="0"/>
              </a:rPr>
              <a:t>"Query located: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106B10"/>
                </a:solidFill>
                <a:effectLst/>
                <a:latin typeface="Source Code Pro" panose="020B0509030403020204" pitchFamily="49" charset="0"/>
              </a:rPr>
              <a:t>Chinook.Controllers.AlbumsController.Index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6B10"/>
                </a:solidFill>
                <a:effectLst/>
                <a:latin typeface="Source Code Pro" panose="020B0509030403020204" pitchFamily="49" charset="0"/>
              </a:rPr>
              <a:t>() method"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    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TagWith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6B10"/>
                </a:solidFill>
                <a:effectLst/>
                <a:latin typeface="Source Code Pro" panose="020B0509030403020204" pitchFamily="49" charset="0"/>
              </a:rPr>
              <a:t>@"Parameters: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6B1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6B10"/>
                </a:solidFill>
                <a:effectLst/>
                <a:latin typeface="Source Code Pro" panose="020B0509030403020204" pitchFamily="49" charset="0"/>
              </a:rPr>
              <a:t>        None"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);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457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C7BA3-C1A1-4BEF-8ED2-DBBBF4A75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Query Tags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2CB9EB-F6DD-4B04-88A3-A248922FB50E}"/>
              </a:ext>
            </a:extLst>
          </p:cNvPr>
          <p:cNvSpPr/>
          <p:nvPr/>
        </p:nvSpPr>
        <p:spPr>
          <a:xfrm>
            <a:off x="838200" y="1760532"/>
            <a:ext cx="11058378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-- Description: Query for Albums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-- Query located: </a:t>
            </a:r>
            <a:r>
              <a:rPr lang="en-US" sz="2800" dirty="0" err="1">
                <a:solidFill>
                  <a:schemeClr val="bg1"/>
                </a:solidFill>
              </a:rPr>
              <a:t>Chinook.Controllers.AlbumsController.Index</a:t>
            </a:r>
            <a:r>
              <a:rPr lang="en-US" sz="2800" dirty="0">
                <a:solidFill>
                  <a:schemeClr val="bg1"/>
                </a:solidFill>
              </a:rPr>
              <a:t>() method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-- Parameters:</a:t>
            </a:r>
          </a:p>
          <a:p>
            <a:r>
              <a:rPr lang="en-US" sz="2800" dirty="0">
                <a:solidFill>
                  <a:schemeClr val="bg1"/>
                </a:solidFill>
              </a:rPr>
              <a:t>--                     None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      SELECT [a].[</a:t>
            </a:r>
            <a:r>
              <a:rPr lang="en-US" sz="2800" dirty="0" err="1">
                <a:solidFill>
                  <a:schemeClr val="bg1"/>
                </a:solidFill>
              </a:rPr>
              <a:t>AlbumId</a:t>
            </a:r>
            <a:r>
              <a:rPr lang="en-US" sz="2800" dirty="0">
                <a:solidFill>
                  <a:schemeClr val="bg1"/>
                </a:solidFill>
              </a:rPr>
              <a:t>], [a].[ArtistId],</a:t>
            </a:r>
          </a:p>
          <a:p>
            <a:r>
              <a:rPr lang="en-US" sz="2800" dirty="0">
                <a:solidFill>
                  <a:schemeClr val="bg1"/>
                </a:solidFill>
              </a:rPr>
              <a:t>	[a].[Title], [</a:t>
            </a:r>
            <a:r>
              <a:rPr lang="en-US" sz="2800" dirty="0" err="1">
                <a:solidFill>
                  <a:schemeClr val="bg1"/>
                </a:solidFill>
              </a:rPr>
              <a:t>a.Artist</a:t>
            </a:r>
            <a:r>
              <a:rPr lang="en-US" sz="2800" dirty="0">
                <a:solidFill>
                  <a:schemeClr val="bg1"/>
                </a:solidFill>
              </a:rPr>
              <a:t>].[ArtistId], [</a:t>
            </a:r>
            <a:r>
              <a:rPr lang="en-US" sz="2800" dirty="0" err="1">
                <a:solidFill>
                  <a:schemeClr val="bg1"/>
                </a:solidFill>
              </a:rPr>
              <a:t>a.Artist</a:t>
            </a:r>
            <a:r>
              <a:rPr lang="en-US" sz="2800" dirty="0">
                <a:solidFill>
                  <a:schemeClr val="bg1"/>
                </a:solidFill>
              </a:rPr>
              <a:t>].[Name]</a:t>
            </a:r>
          </a:p>
          <a:p>
            <a:r>
              <a:rPr lang="en-US" sz="2800" dirty="0">
                <a:solidFill>
                  <a:schemeClr val="bg1"/>
                </a:solidFill>
              </a:rPr>
              <a:t>      FROM [Album] AS [a]</a:t>
            </a:r>
          </a:p>
          <a:p>
            <a:r>
              <a:rPr lang="en-US" sz="2800" dirty="0">
                <a:solidFill>
                  <a:schemeClr val="bg1"/>
                </a:solidFill>
              </a:rPr>
              <a:t>      INNER JOIN [Artist] AS [</a:t>
            </a:r>
            <a:r>
              <a:rPr lang="en-US" sz="2800" dirty="0" err="1">
                <a:solidFill>
                  <a:schemeClr val="bg1"/>
                </a:solidFill>
              </a:rPr>
              <a:t>a.Artist</a:t>
            </a:r>
            <a:r>
              <a:rPr lang="en-US" sz="2800" dirty="0">
                <a:solidFill>
                  <a:schemeClr val="bg1"/>
                </a:solidFill>
              </a:rPr>
              <a:t>] ON [a].[ArtistId] = [</a:t>
            </a:r>
            <a:r>
              <a:rPr lang="en-US" sz="2800" dirty="0" err="1">
                <a:solidFill>
                  <a:schemeClr val="bg1"/>
                </a:solidFill>
              </a:rPr>
              <a:t>a.Artist</a:t>
            </a:r>
            <a:r>
              <a:rPr lang="en-US" sz="2800" dirty="0">
                <a:solidFill>
                  <a:schemeClr val="bg1"/>
                </a:solidFill>
              </a:rPr>
              <a:t>].[ArtistId]</a:t>
            </a:r>
          </a:p>
        </p:txBody>
      </p:sp>
    </p:spTree>
    <p:extLst>
      <p:ext uri="{BB962C8B-B14F-4D97-AF65-F5344CB8AC3E}">
        <p14:creationId xmlns:p14="http://schemas.microsoft.com/office/powerpoint/2010/main" val="1509889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C7BA3-C1A1-4BEF-8ED2-DBBBF4A75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Extended Events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B1FA20-D837-4803-ACAD-1460EBB040BF}"/>
              </a:ext>
            </a:extLst>
          </p:cNvPr>
          <p:cNvSpPr/>
          <p:nvPr/>
        </p:nvSpPr>
        <p:spPr>
          <a:xfrm>
            <a:off x="838200" y="2214607"/>
            <a:ext cx="1170103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3000" dirty="0">
                <a:solidFill>
                  <a:schemeClr val="bg1"/>
                </a:solidFill>
                <a:latin typeface="Consolas" panose="020B0609020204030204" pitchFamily="49" charset="0"/>
              </a:rPr>
              <a:t>CREATE EVENT SESSION [</a:t>
            </a:r>
            <a:r>
              <a:rPr lang="en-US" sz="3000" dirty="0" err="1">
                <a:solidFill>
                  <a:schemeClr val="bg1"/>
                </a:solidFill>
                <a:latin typeface="Consolas" panose="020B0609020204030204" pitchFamily="49" charset="0"/>
              </a:rPr>
              <a:t>ChinookAlbumQueries</a:t>
            </a:r>
            <a:r>
              <a:rPr lang="en-US" sz="3000" dirty="0">
                <a:solidFill>
                  <a:schemeClr val="bg1"/>
                </a:solidFill>
                <a:latin typeface="Consolas" panose="020B0609020204030204" pitchFamily="49" charset="0"/>
              </a:rPr>
              <a:t>] ON SERVER </a:t>
            </a:r>
          </a:p>
          <a:p>
            <a:pPr lvl="0">
              <a:defRPr/>
            </a:pPr>
            <a:r>
              <a:rPr lang="en-US" sz="3000" dirty="0">
                <a:solidFill>
                  <a:schemeClr val="bg1"/>
                </a:solidFill>
                <a:latin typeface="Consolas" panose="020B0609020204030204" pitchFamily="49" charset="0"/>
              </a:rPr>
              <a:t>ADD EVENT </a:t>
            </a:r>
            <a:r>
              <a:rPr lang="en-US" sz="3000" dirty="0" err="1">
                <a:solidFill>
                  <a:schemeClr val="bg1"/>
                </a:solidFill>
                <a:latin typeface="Consolas" panose="020B0609020204030204" pitchFamily="49" charset="0"/>
              </a:rPr>
              <a:t>sqlserver.sql_statement_completed</a:t>
            </a:r>
            <a:r>
              <a:rPr lang="en-US" sz="3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</a:p>
          <a:p>
            <a:pPr lvl="0">
              <a:defRPr/>
            </a:pPr>
            <a:r>
              <a:rPr lang="en-US" sz="3000" dirty="0">
                <a:solidFill>
                  <a:schemeClr val="bg1"/>
                </a:solidFill>
                <a:latin typeface="Consolas" panose="020B0609020204030204" pitchFamily="49" charset="0"/>
              </a:rPr>
              <a:t>    ACTION(</a:t>
            </a:r>
            <a:r>
              <a:rPr lang="en-US" sz="3000" dirty="0" err="1">
                <a:solidFill>
                  <a:schemeClr val="bg1"/>
                </a:solidFill>
                <a:latin typeface="Consolas" panose="020B0609020204030204" pitchFamily="49" charset="0"/>
              </a:rPr>
              <a:t>sqlserver.sql_text</a:t>
            </a:r>
            <a:r>
              <a:rPr lang="en-US" sz="30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pPr lvl="0">
              <a:defRPr/>
            </a:pPr>
            <a:r>
              <a:rPr lang="en-US" sz="3000" dirty="0">
                <a:solidFill>
                  <a:schemeClr val="bg1"/>
                </a:solidFill>
                <a:latin typeface="Consolas" panose="020B0609020204030204" pitchFamily="49" charset="0"/>
              </a:rPr>
              <a:t>    WHERE (</a:t>
            </a:r>
          </a:p>
          <a:p>
            <a:pPr lvl="0">
              <a:defRPr/>
            </a:pPr>
            <a:r>
              <a:rPr lang="en-US" sz="3000" dirty="0">
                <a:solidFill>
                  <a:schemeClr val="bg1"/>
                </a:solidFill>
                <a:latin typeface="Consolas" panose="020B0609020204030204" pitchFamily="49" charset="0"/>
              </a:rPr>
              <a:t>     [</a:t>
            </a:r>
            <a:r>
              <a:rPr lang="en-US" sz="3000" dirty="0" err="1">
                <a:solidFill>
                  <a:schemeClr val="bg1"/>
                </a:solidFill>
                <a:latin typeface="Consolas" panose="020B0609020204030204" pitchFamily="49" charset="0"/>
              </a:rPr>
              <a:t>sqlserver</a:t>
            </a:r>
            <a:r>
              <a:rPr lang="en-US" sz="3000" dirty="0">
                <a:solidFill>
                  <a:schemeClr val="bg1"/>
                </a:solidFill>
                <a:latin typeface="Consolas" panose="020B0609020204030204" pitchFamily="49" charset="0"/>
              </a:rPr>
              <a:t>].[</a:t>
            </a:r>
            <a:r>
              <a:rPr lang="en-US" sz="3000" dirty="0" err="1">
                <a:solidFill>
                  <a:schemeClr val="bg1"/>
                </a:solidFill>
                <a:latin typeface="Consolas" panose="020B0609020204030204" pitchFamily="49" charset="0"/>
              </a:rPr>
              <a:t>like_i_sql_unicode_string</a:t>
            </a:r>
            <a:r>
              <a:rPr lang="en-US" sz="3000" dirty="0">
                <a:solidFill>
                  <a:schemeClr val="bg1"/>
                </a:solidFill>
                <a:latin typeface="Consolas" panose="020B0609020204030204" pitchFamily="49" charset="0"/>
              </a:rPr>
              <a:t>]</a:t>
            </a:r>
          </a:p>
          <a:p>
            <a:pPr lvl="0">
              <a:defRPr/>
            </a:pPr>
            <a:r>
              <a:rPr lang="en-US" sz="3000" dirty="0">
                <a:solidFill>
                  <a:schemeClr val="bg1"/>
                </a:solidFill>
                <a:latin typeface="Consolas" panose="020B0609020204030204" pitchFamily="49" charset="0"/>
              </a:rPr>
              <a:t>	([</a:t>
            </a:r>
            <a:r>
              <a:rPr lang="en-US" sz="3000" dirty="0" err="1">
                <a:solidFill>
                  <a:schemeClr val="bg1"/>
                </a:solidFill>
                <a:latin typeface="Consolas" panose="020B0609020204030204" pitchFamily="49" charset="0"/>
              </a:rPr>
              <a:t>sqlserver</a:t>
            </a:r>
            <a:r>
              <a:rPr lang="en-US" sz="3000" dirty="0">
                <a:solidFill>
                  <a:schemeClr val="bg1"/>
                </a:solidFill>
                <a:latin typeface="Consolas" panose="020B0609020204030204" pitchFamily="49" charset="0"/>
              </a:rPr>
              <a:t>].[</a:t>
            </a:r>
            <a:r>
              <a:rPr lang="en-US" sz="3000" dirty="0" err="1">
                <a:solidFill>
                  <a:schemeClr val="bg1"/>
                </a:solidFill>
                <a:latin typeface="Consolas" panose="020B0609020204030204" pitchFamily="49" charset="0"/>
              </a:rPr>
              <a:t>sql_text</a:t>
            </a:r>
            <a:r>
              <a:rPr lang="en-US" sz="3000" dirty="0">
                <a:solidFill>
                  <a:schemeClr val="bg1"/>
                </a:solidFill>
                <a:latin typeface="Consolas" panose="020B0609020204030204" pitchFamily="49" charset="0"/>
              </a:rPr>
              <a:t>], N'%SELECT%ALBUM%'))</a:t>
            </a:r>
          </a:p>
          <a:p>
            <a:pPr lvl="0">
              <a:defRPr/>
            </a:pPr>
            <a:r>
              <a:rPr lang="en-US" sz="3000" dirty="0">
                <a:solidFill>
                  <a:schemeClr val="bg1"/>
                </a:solidFill>
                <a:latin typeface="Consolas" panose="020B0609020204030204" pitchFamily="49" charset="0"/>
              </a:rPr>
              <a:t>    )</a:t>
            </a:r>
          </a:p>
          <a:p>
            <a:pPr lvl="0">
              <a:defRPr/>
            </a:pPr>
            <a:r>
              <a:rPr lang="en-US" sz="3000" dirty="0">
                <a:solidFill>
                  <a:schemeClr val="bg1"/>
                </a:solidFill>
                <a:latin typeface="Consolas" panose="020B0609020204030204" pitchFamily="49" charset="0"/>
              </a:rPr>
              <a:t>WITH (TRACK_CAUSALITY=ON);</a:t>
            </a:r>
          </a:p>
        </p:txBody>
      </p:sp>
    </p:spTree>
    <p:extLst>
      <p:ext uri="{BB962C8B-B14F-4D97-AF65-F5344CB8AC3E}">
        <p14:creationId xmlns:p14="http://schemas.microsoft.com/office/powerpoint/2010/main" val="2573273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1ED5D0-D72F-40E7-ABDF-2E489784F4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DD3D01-B373-4AC6-8F21-242DCB9A4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Detective Tip #3 – Learn about Query Store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01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97577DED-E4F3-419D-B27E-CC5FDABE2C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7" r="-1" b="311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9480AF-0402-4559-9061-DB2991F43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339" y="3231931"/>
            <a:ext cx="4593641" cy="1834056"/>
          </a:xfrm>
          <a:prstGeom prst="ellipse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600" dirty="0"/>
              <a:t>Understanding the Query Store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939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8CAFD-D21D-454E-9CAC-D99B2F7E7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how to enable Query Store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2FB09D-33C9-4FC7-9EE0-77A3D7D455B3}"/>
              </a:ext>
            </a:extLst>
          </p:cNvPr>
          <p:cNvSpPr/>
          <p:nvPr/>
        </p:nvSpPr>
        <p:spPr>
          <a:xfrm>
            <a:off x="838199" y="2237851"/>
            <a:ext cx="100278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ALTER DATABASE AdventureWorks2017 SET QUERY_STORE = ON; </a:t>
            </a:r>
          </a:p>
        </p:txBody>
      </p:sp>
    </p:spTree>
    <p:extLst>
      <p:ext uri="{BB962C8B-B14F-4D97-AF65-F5344CB8AC3E}">
        <p14:creationId xmlns:p14="http://schemas.microsoft.com/office/powerpoint/2010/main" val="3913377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5F436-DB8E-445A-A9BA-526B370C5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700" dirty="0"/>
              <a:t>Detective Tip #4 – What we can do to improve our EF queries</a:t>
            </a:r>
          </a:p>
        </p:txBody>
      </p:sp>
      <p:sp>
        <p:nvSpPr>
          <p:cNvPr id="4100" name="Freeform: Shape 7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84885B2C-0670-4F1C-A398-3F3F79C570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888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C7BA3-C1A1-4BEF-8ED2-DBBBF4A75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String interpolation in raw SQL methods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B923A0-9F77-44FB-8870-34788AFD06BB}"/>
              </a:ext>
            </a:extLst>
          </p:cNvPr>
          <p:cNvSpPr/>
          <p:nvPr/>
        </p:nvSpPr>
        <p:spPr>
          <a:xfrm>
            <a:off x="527990" y="1354435"/>
            <a:ext cx="591768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0000FF"/>
                </a:solidFill>
                <a:latin typeface="Monaco"/>
              </a:rPr>
              <a:t>var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 city = </a:t>
            </a:r>
            <a:r>
              <a:rPr lang="en-US" sz="2800" dirty="0">
                <a:solidFill>
                  <a:srgbClr val="A31515"/>
                </a:solidFill>
                <a:latin typeface="Monaco"/>
              </a:rPr>
              <a:t>"Redmond"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;</a:t>
            </a:r>
          </a:p>
          <a:p>
            <a:endParaRPr lang="en-US" sz="2800" dirty="0">
              <a:solidFill>
                <a:srgbClr val="000000"/>
              </a:solidFill>
              <a:latin typeface="Monaco"/>
            </a:endParaRPr>
          </a:p>
          <a:p>
            <a:r>
              <a:rPr lang="en-US" sz="2800" dirty="0">
                <a:solidFill>
                  <a:srgbClr val="0000FF"/>
                </a:solidFill>
                <a:latin typeface="Monaco"/>
              </a:rPr>
              <a:t>using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 (</a:t>
            </a:r>
            <a:r>
              <a:rPr lang="en-US" sz="2800" dirty="0" err="1">
                <a:solidFill>
                  <a:srgbClr val="0000FF"/>
                </a:solidFill>
                <a:latin typeface="Monaco"/>
              </a:rPr>
              <a:t>var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 context = </a:t>
            </a:r>
            <a:r>
              <a:rPr lang="en-US" sz="2800" dirty="0" err="1">
                <a:solidFill>
                  <a:srgbClr val="000000"/>
                </a:solidFill>
                <a:latin typeface="Monaco"/>
              </a:rPr>
              <a:t>CreateContext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())</a:t>
            </a:r>
          </a:p>
          <a:p>
            <a:r>
              <a:rPr lang="en-US" sz="2800" dirty="0">
                <a:solidFill>
                  <a:srgbClr val="000000"/>
                </a:solidFill>
                <a:latin typeface="Monaco"/>
              </a:rPr>
              <a:t>{</a:t>
            </a:r>
          </a:p>
          <a:p>
            <a:r>
              <a:rPr lang="en-US" sz="2800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sz="2800" dirty="0" err="1">
                <a:solidFill>
                  <a:srgbClr val="000000"/>
                </a:solidFill>
                <a:latin typeface="Monaco"/>
              </a:rPr>
              <a:t>context.Customers.FromSql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Monaco"/>
              </a:rPr>
              <a:t>$@“</a:t>
            </a:r>
          </a:p>
          <a:p>
            <a:r>
              <a:rPr lang="en-US" sz="2800" dirty="0">
                <a:solidFill>
                  <a:srgbClr val="A31515"/>
                </a:solidFill>
                <a:latin typeface="Monaco"/>
              </a:rPr>
              <a:t>		SELECT *</a:t>
            </a:r>
          </a:p>
          <a:p>
            <a:r>
              <a:rPr lang="en-US" sz="2800" dirty="0">
                <a:solidFill>
                  <a:srgbClr val="A31515"/>
                </a:solidFill>
                <a:latin typeface="Monaco"/>
              </a:rPr>
              <a:t>		FROM Customers</a:t>
            </a:r>
          </a:p>
          <a:p>
            <a:r>
              <a:rPr lang="en-US" sz="2800" dirty="0">
                <a:solidFill>
                  <a:srgbClr val="A31515"/>
                </a:solidFill>
                <a:latin typeface="Monaco"/>
              </a:rPr>
              <a:t>		WHERE City = </a:t>
            </a:r>
            <a:r>
              <a:rPr lang="en-US" sz="2800" dirty="0">
                <a:solidFill>
                  <a:srgbClr val="A31515"/>
                </a:solidFill>
                <a:latin typeface="inherit"/>
              </a:rPr>
              <a:t>{city}</a:t>
            </a:r>
            <a:r>
              <a:rPr lang="en-US" sz="2800" dirty="0">
                <a:solidFill>
                  <a:srgbClr val="A31515"/>
                </a:solidFill>
                <a:latin typeface="Monaco"/>
              </a:rPr>
              <a:t>"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latin typeface="Monaco"/>
              </a:rPr>
              <a:t>}</a:t>
            </a:r>
            <a:endParaRPr lang="en-US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A6CFF0-1C05-467A-A97D-A860F4DDD642}"/>
              </a:ext>
            </a:extLst>
          </p:cNvPr>
          <p:cNvSpPr/>
          <p:nvPr/>
        </p:nvSpPr>
        <p:spPr>
          <a:xfrm>
            <a:off x="1267740" y="5324753"/>
            <a:ext cx="294503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Monaco"/>
              </a:rPr>
              <a:t>SELECT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 *</a:t>
            </a:r>
          </a:p>
          <a:p>
            <a:r>
              <a:rPr lang="en-US" sz="2800" dirty="0">
                <a:solidFill>
                  <a:srgbClr val="0000FF"/>
                </a:solidFill>
                <a:latin typeface="Monaco"/>
              </a:rPr>
              <a:t>FROM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 Customers</a:t>
            </a:r>
          </a:p>
          <a:p>
            <a:r>
              <a:rPr lang="en-US" sz="2800" dirty="0">
                <a:solidFill>
                  <a:srgbClr val="0000FF"/>
                </a:solidFill>
                <a:latin typeface="Monaco"/>
              </a:rPr>
              <a:t>WHERE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 City = @p0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7F6E67-4B2B-432A-9A87-1D59242FC71F}"/>
              </a:ext>
            </a:extLst>
          </p:cNvPr>
          <p:cNvSpPr/>
          <p:nvPr/>
        </p:nvSpPr>
        <p:spPr>
          <a:xfrm>
            <a:off x="6374353" y="1354435"/>
            <a:ext cx="591768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0000FF"/>
                </a:solidFill>
                <a:latin typeface="Monaco"/>
              </a:rPr>
              <a:t>var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 city = </a:t>
            </a:r>
            <a:r>
              <a:rPr lang="en-US" sz="2800" dirty="0">
                <a:solidFill>
                  <a:srgbClr val="A31515"/>
                </a:solidFill>
                <a:latin typeface="Monaco"/>
              </a:rPr>
              <a:t>"Redmond"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;</a:t>
            </a:r>
          </a:p>
          <a:p>
            <a:endParaRPr lang="en-US" sz="2800" dirty="0">
              <a:solidFill>
                <a:srgbClr val="000000"/>
              </a:solidFill>
              <a:latin typeface="Monaco"/>
            </a:endParaRPr>
          </a:p>
          <a:p>
            <a:r>
              <a:rPr lang="en-US" sz="2800" dirty="0">
                <a:solidFill>
                  <a:srgbClr val="0000FF"/>
                </a:solidFill>
                <a:latin typeface="Monaco"/>
              </a:rPr>
              <a:t>using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 (</a:t>
            </a:r>
            <a:r>
              <a:rPr lang="en-US" sz="2800" dirty="0" err="1">
                <a:solidFill>
                  <a:srgbClr val="0000FF"/>
                </a:solidFill>
                <a:latin typeface="Monaco"/>
              </a:rPr>
              <a:t>var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 context = </a:t>
            </a:r>
            <a:r>
              <a:rPr lang="en-US" sz="2800" dirty="0" err="1">
                <a:solidFill>
                  <a:srgbClr val="000000"/>
                </a:solidFill>
                <a:latin typeface="Monaco"/>
              </a:rPr>
              <a:t>CreateContext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())</a:t>
            </a:r>
          </a:p>
          <a:p>
            <a:r>
              <a:rPr lang="en-US" sz="2800" dirty="0">
                <a:solidFill>
                  <a:srgbClr val="000000"/>
                </a:solidFill>
                <a:latin typeface="Monaco"/>
              </a:rPr>
              <a:t>{</a:t>
            </a:r>
          </a:p>
          <a:p>
            <a:r>
              <a:rPr lang="en-US" sz="2800" dirty="0">
                <a:solidFill>
                  <a:srgbClr val="000000"/>
                </a:solidFill>
                <a:latin typeface="Monaco"/>
              </a:rPr>
              <a:t>     </a:t>
            </a:r>
            <a:r>
              <a:rPr lang="en-US" sz="2800" dirty="0" err="1">
                <a:solidFill>
                  <a:srgbClr val="000000"/>
                </a:solidFill>
                <a:latin typeface="Monaco"/>
              </a:rPr>
              <a:t>FormattableString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 query =</a:t>
            </a:r>
          </a:p>
          <a:p>
            <a:r>
              <a:rPr lang="en-US" sz="2800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sz="2800" dirty="0">
                <a:solidFill>
                  <a:srgbClr val="A31515"/>
                </a:solidFill>
                <a:latin typeface="Monaco"/>
              </a:rPr>
              <a:t>$@“SELECT *</a:t>
            </a:r>
          </a:p>
          <a:p>
            <a:r>
              <a:rPr lang="en-US" sz="2800" dirty="0">
                <a:solidFill>
                  <a:srgbClr val="A31515"/>
                </a:solidFill>
                <a:latin typeface="Monaco"/>
              </a:rPr>
              <a:t>	FROM Customers</a:t>
            </a:r>
          </a:p>
          <a:p>
            <a:r>
              <a:rPr lang="en-US" sz="2800" dirty="0">
                <a:solidFill>
                  <a:srgbClr val="A31515"/>
                </a:solidFill>
                <a:latin typeface="Monaco"/>
              </a:rPr>
              <a:t>	WHERE City = </a:t>
            </a:r>
            <a:r>
              <a:rPr lang="en-US" sz="2800" dirty="0">
                <a:solidFill>
                  <a:srgbClr val="A31515"/>
                </a:solidFill>
                <a:latin typeface="inherit"/>
              </a:rPr>
              <a:t>{city}</a:t>
            </a:r>
            <a:r>
              <a:rPr lang="en-US" sz="2800" dirty="0">
                <a:solidFill>
                  <a:srgbClr val="A31515"/>
                </a:solidFill>
                <a:latin typeface="Monaco"/>
              </a:rPr>
              <a:t>"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;</a:t>
            </a:r>
          </a:p>
          <a:p>
            <a:r>
              <a:rPr lang="en-US" sz="2800" dirty="0">
                <a:solidFill>
                  <a:srgbClr val="000000"/>
                </a:solidFill>
                <a:latin typeface="Monaco"/>
              </a:rPr>
              <a:t>     </a:t>
            </a:r>
            <a:r>
              <a:rPr lang="en-US" sz="2800" dirty="0" err="1">
                <a:solidFill>
                  <a:srgbClr val="000000"/>
                </a:solidFill>
                <a:latin typeface="Monaco"/>
              </a:rPr>
              <a:t>context.Customers.FromSql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(query);</a:t>
            </a:r>
          </a:p>
          <a:p>
            <a:r>
              <a:rPr lang="en-US" sz="2800" dirty="0">
                <a:solidFill>
                  <a:srgbClr val="000000"/>
                </a:solidFill>
                <a:latin typeface="Monaco"/>
              </a:rPr>
              <a:t>}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5087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gavtrain.com/wp-content/uploads/2017/06/Xtra-Film-Noir-Detective-4.jpg">
            <a:extLst>
              <a:ext uri="{FF2B5EF4-FFF2-40B4-BE49-F238E27FC236}">
                <a16:creationId xmlns:a16="http://schemas.microsoft.com/office/drawing/2014/main" id="{6B1C2CCF-AB8C-4A2A-8705-8C7ED9EEF2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0BE0DC-F802-4C73-9130-2834FC652D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>
                <a:solidFill>
                  <a:srgbClr val="262626"/>
                </a:solidFill>
              </a:rPr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3789181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30C24-364A-4C19-8D8F-ECADAF01C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Explicitly Compiled Queries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4D6217C5-15F1-442A-BABA-90137D06BA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165" y="4322962"/>
            <a:ext cx="11539392" cy="830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71591"/>
                </a:solidFill>
                <a:effectLst/>
                <a:latin typeface="Source Code Pro" panose="020B0509030403020204" pitchFamily="49" charset="0"/>
              </a:rPr>
              <a:t>public async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Task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&lt;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List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&lt;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Album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&gt;&gt;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GetAllAlbumsAsync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() =&gt;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71591"/>
                </a:solidFill>
                <a:effectLst/>
                <a:latin typeface="Source Code Pro" panose="020B0509030403020204" pitchFamily="49" charset="0"/>
              </a:rPr>
              <a:t>await 	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_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queryGetAllAlbums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71591"/>
                </a:solidFill>
                <a:effectLst/>
                <a:latin typeface="Source Code Pro" panose="020B0509030403020204" pitchFamily="49" charset="0"/>
              </a:rPr>
              <a:t>this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).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ToListAsync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();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4454F729-B239-4149-9093-E9942646B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466" y="2308094"/>
            <a:ext cx="11810533" cy="1200329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71591"/>
                </a:solidFill>
                <a:effectLst/>
                <a:latin typeface="Source Code Pro" panose="020B0509030403020204" pitchFamily="49" charset="0"/>
              </a:rPr>
              <a:t>private static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71591"/>
                </a:solidFill>
                <a:effectLst/>
                <a:latin typeface="Source Code Pro" panose="020B0509030403020204" pitchFamily="49" charset="0"/>
              </a:rPr>
              <a:t>readonly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71591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Func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&lt;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ChinookContext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AsyncEnumerable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&lt;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Album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&gt;&gt;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_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queryGetAllAlbums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=</a:t>
            </a:r>
            <a:r>
              <a:rPr lang="en-US" altLang="en-US" sz="2400" dirty="0">
                <a:solidFill>
                  <a:srgbClr val="262626"/>
                </a:solidFill>
                <a:latin typeface="Source Code Pro" panose="020B05090304030202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EF.CompileAsyncQuery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((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ChinookContext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db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) =&gt;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db.Album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);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4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B0260A-F6AF-41BF-83B6-92935CED3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10" y="8644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DbContext Pooling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9D3632-3F3A-414E-B7D0-9F8CCBC7FC19}"/>
              </a:ext>
            </a:extLst>
          </p:cNvPr>
          <p:cNvSpPr/>
          <p:nvPr/>
        </p:nvSpPr>
        <p:spPr bwMode="auto">
          <a:xfrm>
            <a:off x="310310" y="1189494"/>
            <a:ext cx="2865924" cy="5451695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t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DI Container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782B96-3DB1-43BA-9337-EC6A20ABA3FD}"/>
              </a:ext>
            </a:extLst>
          </p:cNvPr>
          <p:cNvSpPr txBox="1"/>
          <p:nvPr/>
        </p:nvSpPr>
        <p:spPr>
          <a:xfrm>
            <a:off x="5357238" y="1189494"/>
            <a:ext cx="6739733" cy="470084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lIns="243805" tIns="195044" rIns="243805" bIns="195044" rtlCol="0">
            <a:spAutoFit/>
          </a:bodyPr>
          <a:lstStyle/>
          <a:p>
            <a:pPr defTabSz="914367">
              <a:defRPr/>
            </a:pP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AlbumRepository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IAlbumRepository</a:t>
            </a: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    private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MyDBContext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_context;</a:t>
            </a:r>
          </a:p>
          <a:p>
            <a:pPr defTabSz="914367">
              <a:defRPr/>
            </a:pP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000000"/>
                </a:solidFill>
                <a:latin typeface="Consolas" panose="020B0609020204030204" pitchFamily="49" charset="0"/>
              </a:rPr>
              <a:t>AlbumRepository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MyDBContext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context)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    _context = context;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defTabSz="914367">
              <a:defRPr/>
            </a:pPr>
            <a:b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public async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>
                <a:solidFill>
                  <a:srgbClr val="2B91AF"/>
                </a:solidFill>
                <a:latin typeface="Consolas" panose="020B0609020204030204" pitchFamily="49" charset="0"/>
              </a:rPr>
              <a:t>Task&lt;List&lt;Album&gt;&gt;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000000"/>
                </a:solidFill>
                <a:latin typeface="Consolas" panose="020B0609020204030204" pitchFamily="49" charset="0"/>
              </a:rPr>
              <a:t>GetAllAsync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	=&gt; await _</a:t>
            </a:r>
            <a:r>
              <a:rPr lang="en-US" sz="1866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context.Album.ToListAsync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66" dirty="0" err="1">
                <a:solidFill>
                  <a:srgbClr val="000000"/>
                </a:solidFill>
                <a:latin typeface="Consolas" panose="020B0609020204030204" pitchFamily="49" charset="0"/>
              </a:rPr>
              <a:t>ct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defTabSz="914367">
              <a:defRPr/>
            </a:pP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endParaRPr lang="en-US" sz="1866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E03FD2-5D7C-4F76-B9EA-5E3EC63DCADA}"/>
              </a:ext>
            </a:extLst>
          </p:cNvPr>
          <p:cNvSpPr txBox="1"/>
          <p:nvPr/>
        </p:nvSpPr>
        <p:spPr>
          <a:xfrm>
            <a:off x="2996030" y="1399721"/>
            <a:ext cx="2407014" cy="615478"/>
          </a:xfrm>
          <a:prstGeom prst="rect">
            <a:avLst/>
          </a:prstGeom>
          <a:noFill/>
        </p:spPr>
        <p:txBody>
          <a:bodyPr wrap="none" lIns="243805" tIns="195044" rIns="243805" bIns="195044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800"/>
              </a:spcAft>
              <a:defRPr/>
            </a:pPr>
            <a:r>
              <a:rPr lang="en-US" sz="1600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 Semilight"/>
              </a:rPr>
              <a:t>Request: /blogs/index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CDBBCC-B047-4678-B02F-448D1F236FAB}"/>
              </a:ext>
            </a:extLst>
          </p:cNvPr>
          <p:cNvSpPr/>
          <p:nvPr/>
        </p:nvSpPr>
        <p:spPr bwMode="auto">
          <a:xfrm>
            <a:off x="4512311" y="1872499"/>
            <a:ext cx="626799" cy="117119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Blogs</a:t>
            </a:r>
          </a:p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Controller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9A564D-2941-45DB-87CA-8CFE1E0AF9F7}"/>
              </a:ext>
            </a:extLst>
          </p:cNvPr>
          <p:cNvCxnSpPr/>
          <p:nvPr/>
        </p:nvCxnSpPr>
        <p:spPr>
          <a:xfrm flipV="1">
            <a:off x="4152664" y="2015187"/>
            <a:ext cx="359649" cy="506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344286-6D7E-40C5-A108-44AEAC35ACAD}"/>
              </a:ext>
            </a:extLst>
          </p:cNvPr>
          <p:cNvGrpSpPr/>
          <p:nvPr/>
        </p:nvGrpSpPr>
        <p:grpSpPr>
          <a:xfrm>
            <a:off x="1948968" y="1814244"/>
            <a:ext cx="3245461" cy="1336238"/>
            <a:chOff x="1461284" y="1360511"/>
            <a:chExt cx="2434441" cy="10023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DC2646-98B2-44D1-8172-5556579A7529}"/>
                </a:ext>
              </a:extLst>
            </p:cNvPr>
            <p:cNvSpPr txBox="1"/>
            <p:nvPr/>
          </p:nvSpPr>
          <p:spPr>
            <a:xfrm>
              <a:off x="1461284" y="1460516"/>
              <a:ext cx="563162" cy="769219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4E5D45F-11DA-4547-A679-DD98ADE80928}"/>
                </a:ext>
              </a:extLst>
            </p:cNvPr>
            <p:cNvSpPr/>
            <p:nvPr/>
          </p:nvSpPr>
          <p:spPr bwMode="auto">
            <a:xfrm>
              <a:off x="1607143" y="1360511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3B4E28-FD83-46B6-B2C8-00778EC4CBD9}"/>
              </a:ext>
            </a:extLst>
          </p:cNvPr>
          <p:cNvSpPr/>
          <p:nvPr/>
        </p:nvSpPr>
        <p:spPr bwMode="auto">
          <a:xfrm>
            <a:off x="2660805" y="1872498"/>
            <a:ext cx="149315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C0E3B19-0AC6-44F1-A921-349E8C851342}"/>
              </a:ext>
            </a:extLst>
          </p:cNvPr>
          <p:cNvGrpSpPr/>
          <p:nvPr/>
        </p:nvGrpSpPr>
        <p:grpSpPr>
          <a:xfrm>
            <a:off x="1935800" y="3086320"/>
            <a:ext cx="3454077" cy="1750760"/>
            <a:chOff x="1451407" y="2314704"/>
            <a:chExt cx="2590925" cy="131325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D82D1E-834D-46FD-8659-99E5478AC0DC}"/>
                </a:ext>
              </a:extLst>
            </p:cNvPr>
            <p:cNvSpPr txBox="1"/>
            <p:nvPr/>
          </p:nvSpPr>
          <p:spPr>
            <a:xfrm>
              <a:off x="1451407" y="2725644"/>
              <a:ext cx="563162" cy="769220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00128D8-0E93-43FB-AF24-94D92CF2263A}"/>
                </a:ext>
              </a:extLst>
            </p:cNvPr>
            <p:cNvSpPr/>
            <p:nvPr/>
          </p:nvSpPr>
          <p:spPr bwMode="auto">
            <a:xfrm>
              <a:off x="3374188" y="2669337"/>
              <a:ext cx="470166" cy="878520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Blogs</a:t>
              </a:r>
            </a:p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Controller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DD10C78-FEF2-4CA3-89F2-EBF536AD1279}"/>
                </a:ext>
              </a:extLst>
            </p:cNvPr>
            <p:cNvCxnSpPr/>
            <p:nvPr/>
          </p:nvCxnSpPr>
          <p:spPr>
            <a:xfrm flipV="1">
              <a:off x="3104413" y="2776369"/>
              <a:ext cx="269775" cy="3802"/>
            </a:xfrm>
            <a:prstGeom prst="straightConnector1">
              <a:avLst/>
            </a:prstGeom>
            <a:ln w="38100">
              <a:solidFill>
                <a:srgbClr val="1D1B0E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2E10017-4649-43CD-B727-AB5C9D5167CD}"/>
                </a:ext>
              </a:extLst>
            </p:cNvPr>
            <p:cNvSpPr/>
            <p:nvPr/>
          </p:nvSpPr>
          <p:spPr bwMode="auto">
            <a:xfrm>
              <a:off x="1597266" y="2625640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300953-63AB-40B8-8FD2-DC009B455CCE}"/>
                </a:ext>
              </a:extLst>
            </p:cNvPr>
            <p:cNvSpPr/>
            <p:nvPr/>
          </p:nvSpPr>
          <p:spPr bwMode="auto">
            <a:xfrm>
              <a:off x="1995237" y="2669337"/>
              <a:ext cx="1110149" cy="239232"/>
            </a:xfrm>
            <a:prstGeom prst="rect">
              <a:avLst/>
            </a:pr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 err="1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BlogContext</a:t>
              </a: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81D0208-BB13-462D-8DBD-A10A636C4472}"/>
                </a:ext>
              </a:extLst>
            </p:cNvPr>
            <p:cNvSpPr txBox="1"/>
            <p:nvPr/>
          </p:nvSpPr>
          <p:spPr>
            <a:xfrm>
              <a:off x="2236815" y="2314704"/>
              <a:ext cx="1805517" cy="461674"/>
            </a:xfrm>
            <a:prstGeom prst="rect">
              <a:avLst/>
            </a:prstGeom>
            <a:noFill/>
          </p:spPr>
          <p:txBody>
            <a:bodyPr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60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Request: /blogs/index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E2D3319-B6A6-4E60-AD83-9438451514F8}"/>
              </a:ext>
            </a:extLst>
          </p:cNvPr>
          <p:cNvGrpSpPr/>
          <p:nvPr/>
        </p:nvGrpSpPr>
        <p:grpSpPr>
          <a:xfrm>
            <a:off x="1909890" y="4772919"/>
            <a:ext cx="3454077" cy="1750760"/>
            <a:chOff x="1461284" y="1049575"/>
            <a:chExt cx="2590925" cy="131325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C34989F-F7B1-4C9F-A474-F32F2D9DE1AD}"/>
                </a:ext>
              </a:extLst>
            </p:cNvPr>
            <p:cNvSpPr txBox="1"/>
            <p:nvPr/>
          </p:nvSpPr>
          <p:spPr>
            <a:xfrm>
              <a:off x="1461284" y="1460515"/>
              <a:ext cx="563162" cy="769220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A98F548-F869-4E70-83FC-EA7C46930B45}"/>
                </a:ext>
              </a:extLst>
            </p:cNvPr>
            <p:cNvSpPr/>
            <p:nvPr/>
          </p:nvSpPr>
          <p:spPr bwMode="auto">
            <a:xfrm>
              <a:off x="3384065" y="1404208"/>
              <a:ext cx="470166" cy="878520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Blogs</a:t>
              </a:r>
            </a:p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Controller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9BF0806-402A-4929-B086-27995B55E83E}"/>
                </a:ext>
              </a:extLst>
            </p:cNvPr>
            <p:cNvCxnSpPr/>
            <p:nvPr/>
          </p:nvCxnSpPr>
          <p:spPr>
            <a:xfrm flipV="1">
              <a:off x="3114290" y="1511240"/>
              <a:ext cx="269775" cy="3802"/>
            </a:xfrm>
            <a:prstGeom prst="straightConnector1">
              <a:avLst/>
            </a:prstGeom>
            <a:ln w="38100">
              <a:solidFill>
                <a:srgbClr val="1D1B0E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4BCD7A6-F5CE-4AF8-BAE3-8FEB6EBE4154}"/>
                </a:ext>
              </a:extLst>
            </p:cNvPr>
            <p:cNvSpPr/>
            <p:nvPr/>
          </p:nvSpPr>
          <p:spPr bwMode="auto">
            <a:xfrm>
              <a:off x="1607143" y="1360511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CFD4338-60A9-416B-8016-D793DCCF9E37}"/>
                </a:ext>
              </a:extLst>
            </p:cNvPr>
            <p:cNvSpPr/>
            <p:nvPr/>
          </p:nvSpPr>
          <p:spPr bwMode="auto">
            <a:xfrm>
              <a:off x="2024549" y="1404208"/>
              <a:ext cx="1090713" cy="239232"/>
            </a:xfrm>
            <a:prstGeom prst="rect">
              <a:avLst/>
            </a:pr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 err="1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BlogContext</a:t>
              </a: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C47939-A5C7-426D-8080-CC0E3C32D95E}"/>
                </a:ext>
              </a:extLst>
            </p:cNvPr>
            <p:cNvSpPr txBox="1"/>
            <p:nvPr/>
          </p:nvSpPr>
          <p:spPr>
            <a:xfrm>
              <a:off x="2246692" y="1049575"/>
              <a:ext cx="1805517" cy="461674"/>
            </a:xfrm>
            <a:prstGeom prst="rect">
              <a:avLst/>
            </a:prstGeom>
            <a:noFill/>
          </p:spPr>
          <p:txBody>
            <a:bodyPr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60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Request: /blogs/index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682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7" grpId="1"/>
      <p:bldP spid="8" grpId="0" animBg="1"/>
      <p:bldP spid="8" grpId="1" animBg="1"/>
      <p:bldP spid="13" grpId="0" animBg="1"/>
      <p:bldP spid="13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4A7C73-0D15-46E6-A6EB-A44E3B15AAD6}"/>
              </a:ext>
            </a:extLst>
          </p:cNvPr>
          <p:cNvSpPr/>
          <p:nvPr/>
        </p:nvSpPr>
        <p:spPr bwMode="auto">
          <a:xfrm>
            <a:off x="310310" y="1189494"/>
            <a:ext cx="2865924" cy="5451695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t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DI Container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4B0D6D-9E4A-4D3C-8F6A-9B55803D21C1}"/>
              </a:ext>
            </a:extLst>
          </p:cNvPr>
          <p:cNvSpPr txBox="1"/>
          <p:nvPr/>
        </p:nvSpPr>
        <p:spPr>
          <a:xfrm>
            <a:off x="5357238" y="1189494"/>
            <a:ext cx="6739733" cy="470084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lIns="243805" tIns="195044" rIns="243805" bIns="195044" rtlCol="0">
            <a:spAutoFit/>
          </a:bodyPr>
          <a:lstStyle/>
          <a:p>
            <a:pPr defTabSz="914367">
              <a:defRPr/>
            </a:pP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AlbumRepository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IAlbumRepository</a:t>
            </a: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    private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MyDBContext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_context;</a:t>
            </a:r>
          </a:p>
          <a:p>
            <a:pPr defTabSz="914367">
              <a:defRPr/>
            </a:pP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000000"/>
                </a:solidFill>
                <a:latin typeface="Consolas" panose="020B0609020204030204" pitchFamily="49" charset="0"/>
              </a:rPr>
              <a:t>AlbumRepository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MyDBContext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context)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    _context = context;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defTabSz="914367">
              <a:defRPr/>
            </a:pPr>
            <a:b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public async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>
                <a:solidFill>
                  <a:srgbClr val="2B91AF"/>
                </a:solidFill>
                <a:latin typeface="Consolas" panose="020B0609020204030204" pitchFamily="49" charset="0"/>
              </a:rPr>
              <a:t>Task&lt;List&lt;Album&gt;&gt;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000000"/>
                </a:solidFill>
                <a:latin typeface="Consolas" panose="020B0609020204030204" pitchFamily="49" charset="0"/>
              </a:rPr>
              <a:t>GetAllAsync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	=&gt; await _</a:t>
            </a:r>
            <a:r>
              <a:rPr lang="en-US" sz="1866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context.Album.ToListAsync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66" dirty="0" err="1">
                <a:solidFill>
                  <a:srgbClr val="000000"/>
                </a:solidFill>
                <a:latin typeface="Consolas" panose="020B0609020204030204" pitchFamily="49" charset="0"/>
              </a:rPr>
              <a:t>ct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defTabSz="914367">
              <a:defRPr/>
            </a:pP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endParaRPr lang="en-US" sz="1866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073A5-DCB6-448B-A999-A87D092726BA}"/>
              </a:ext>
            </a:extLst>
          </p:cNvPr>
          <p:cNvSpPr txBox="1"/>
          <p:nvPr/>
        </p:nvSpPr>
        <p:spPr>
          <a:xfrm>
            <a:off x="2996030" y="1399721"/>
            <a:ext cx="2407014" cy="615478"/>
          </a:xfrm>
          <a:prstGeom prst="rect">
            <a:avLst/>
          </a:prstGeom>
          <a:noFill/>
        </p:spPr>
        <p:txBody>
          <a:bodyPr wrap="none" lIns="243805" tIns="195044" rIns="243805" bIns="195044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800"/>
              </a:spcAft>
              <a:defRPr/>
            </a:pPr>
            <a:r>
              <a:rPr lang="en-US" sz="1600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 Semilight"/>
              </a:rPr>
              <a:t>Request: /blogs/index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1AAFD2-D8F6-4E8C-9054-EAD04BF6A9E1}"/>
              </a:ext>
            </a:extLst>
          </p:cNvPr>
          <p:cNvSpPr/>
          <p:nvPr/>
        </p:nvSpPr>
        <p:spPr bwMode="auto">
          <a:xfrm>
            <a:off x="4512311" y="1872499"/>
            <a:ext cx="626799" cy="117119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Blogs</a:t>
            </a:r>
          </a:p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Controller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2A65E0B-850C-4A7C-9235-D58562AED9C3}"/>
              </a:ext>
            </a:extLst>
          </p:cNvPr>
          <p:cNvCxnSpPr/>
          <p:nvPr/>
        </p:nvCxnSpPr>
        <p:spPr>
          <a:xfrm flipV="1">
            <a:off x="4152664" y="2015187"/>
            <a:ext cx="359649" cy="506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766BC9A8-B6EB-410C-8F2C-C672AFDD8C52}"/>
              </a:ext>
            </a:extLst>
          </p:cNvPr>
          <p:cNvGrpSpPr/>
          <p:nvPr/>
        </p:nvGrpSpPr>
        <p:grpSpPr>
          <a:xfrm>
            <a:off x="1948968" y="1814244"/>
            <a:ext cx="3245461" cy="1336238"/>
            <a:chOff x="1461284" y="1360511"/>
            <a:chExt cx="2434441" cy="10023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81C3DF-EB6C-4624-B804-CAA9A1CB4358}"/>
                </a:ext>
              </a:extLst>
            </p:cNvPr>
            <p:cNvSpPr txBox="1"/>
            <p:nvPr/>
          </p:nvSpPr>
          <p:spPr>
            <a:xfrm>
              <a:off x="1461284" y="1460516"/>
              <a:ext cx="563162" cy="769219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A7D379-6193-495C-B745-45330B9578A4}"/>
                </a:ext>
              </a:extLst>
            </p:cNvPr>
            <p:cNvSpPr/>
            <p:nvPr/>
          </p:nvSpPr>
          <p:spPr bwMode="auto">
            <a:xfrm>
              <a:off x="1607143" y="1360511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986B63-D0AA-4FAC-9FCA-93FFCCDC219F}"/>
              </a:ext>
            </a:extLst>
          </p:cNvPr>
          <p:cNvCxnSpPr/>
          <p:nvPr/>
        </p:nvCxnSpPr>
        <p:spPr>
          <a:xfrm flipV="1">
            <a:off x="4113586" y="5388386"/>
            <a:ext cx="359649" cy="5068"/>
          </a:xfrm>
          <a:prstGeom prst="straightConnector1">
            <a:avLst/>
          </a:prstGeom>
          <a:ln w="38100">
            <a:solidFill>
              <a:srgbClr val="1D1B0E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513A4FB-738E-46BF-A069-D574300B95A4}"/>
              </a:ext>
            </a:extLst>
          </p:cNvPr>
          <p:cNvGrpSpPr/>
          <p:nvPr/>
        </p:nvGrpSpPr>
        <p:grpSpPr>
          <a:xfrm>
            <a:off x="1935800" y="3086320"/>
            <a:ext cx="3454077" cy="1750760"/>
            <a:chOff x="1451407" y="2314704"/>
            <a:chExt cx="2590925" cy="131325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3FF9F1-34FD-41FC-8422-106DB337E441}"/>
                </a:ext>
              </a:extLst>
            </p:cNvPr>
            <p:cNvSpPr txBox="1"/>
            <p:nvPr/>
          </p:nvSpPr>
          <p:spPr>
            <a:xfrm>
              <a:off x="1451407" y="2725644"/>
              <a:ext cx="563162" cy="769220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1A2898F-E707-4FDA-93E5-18C4EC5DA9E9}"/>
                </a:ext>
              </a:extLst>
            </p:cNvPr>
            <p:cNvSpPr/>
            <p:nvPr/>
          </p:nvSpPr>
          <p:spPr bwMode="auto">
            <a:xfrm>
              <a:off x="3374188" y="2669337"/>
              <a:ext cx="470166" cy="878520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Blogs</a:t>
              </a:r>
            </a:p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Controller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519AB82-9560-4B95-A593-4FCC67ADAA1A}"/>
                </a:ext>
              </a:extLst>
            </p:cNvPr>
            <p:cNvSpPr/>
            <p:nvPr/>
          </p:nvSpPr>
          <p:spPr bwMode="auto">
            <a:xfrm>
              <a:off x="1597266" y="2625640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75AE0D-4D2D-40A4-B55C-3CE4F6F4D194}"/>
                </a:ext>
              </a:extLst>
            </p:cNvPr>
            <p:cNvSpPr txBox="1"/>
            <p:nvPr/>
          </p:nvSpPr>
          <p:spPr>
            <a:xfrm>
              <a:off x="2236815" y="2314704"/>
              <a:ext cx="1805517" cy="461674"/>
            </a:xfrm>
            <a:prstGeom prst="rect">
              <a:avLst/>
            </a:prstGeom>
            <a:noFill/>
          </p:spPr>
          <p:txBody>
            <a:bodyPr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60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Request: /blogs/index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2395382-6F15-4729-976F-6F1A8E973133}"/>
              </a:ext>
            </a:extLst>
          </p:cNvPr>
          <p:cNvGrpSpPr/>
          <p:nvPr/>
        </p:nvGrpSpPr>
        <p:grpSpPr>
          <a:xfrm>
            <a:off x="1909890" y="4772919"/>
            <a:ext cx="3454077" cy="1750760"/>
            <a:chOff x="1431972" y="3579833"/>
            <a:chExt cx="2590925" cy="131325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05A7B7-A7B7-4D12-915F-5F0963F25393}"/>
                </a:ext>
              </a:extLst>
            </p:cNvPr>
            <p:cNvSpPr txBox="1"/>
            <p:nvPr/>
          </p:nvSpPr>
          <p:spPr>
            <a:xfrm>
              <a:off x="1431972" y="3990773"/>
              <a:ext cx="563162" cy="769220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4DC3151-05A1-4D31-9854-26A78C684A8E}"/>
                </a:ext>
              </a:extLst>
            </p:cNvPr>
            <p:cNvSpPr/>
            <p:nvPr/>
          </p:nvSpPr>
          <p:spPr bwMode="auto">
            <a:xfrm>
              <a:off x="3354753" y="3934466"/>
              <a:ext cx="470166" cy="878520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Blogs</a:t>
              </a:r>
            </a:p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Controller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BA6025C-E030-434D-A430-071CA8C2C4FE}"/>
                </a:ext>
              </a:extLst>
            </p:cNvPr>
            <p:cNvSpPr/>
            <p:nvPr/>
          </p:nvSpPr>
          <p:spPr bwMode="auto">
            <a:xfrm>
              <a:off x="1577831" y="3890769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96885B-5C10-4E7F-B567-4A42D0E8DDBE}"/>
                </a:ext>
              </a:extLst>
            </p:cNvPr>
            <p:cNvSpPr txBox="1"/>
            <p:nvPr/>
          </p:nvSpPr>
          <p:spPr>
            <a:xfrm>
              <a:off x="2217380" y="3579833"/>
              <a:ext cx="1805517" cy="461674"/>
            </a:xfrm>
            <a:prstGeom prst="rect">
              <a:avLst/>
            </a:prstGeom>
            <a:noFill/>
          </p:spPr>
          <p:txBody>
            <a:bodyPr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60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Request: /blogs/index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552DEA8-0C69-482C-9615-132758C21854}"/>
              </a:ext>
            </a:extLst>
          </p:cNvPr>
          <p:cNvCxnSpPr/>
          <p:nvPr/>
        </p:nvCxnSpPr>
        <p:spPr>
          <a:xfrm flipV="1">
            <a:off x="4139496" y="3701787"/>
            <a:ext cx="359649" cy="5068"/>
          </a:xfrm>
          <a:prstGeom prst="straightConnector1">
            <a:avLst/>
          </a:prstGeom>
          <a:ln w="38100">
            <a:solidFill>
              <a:srgbClr val="1D1B0E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62A52AD-7BB0-481B-B3AC-AE1B9A97EAE1}"/>
              </a:ext>
            </a:extLst>
          </p:cNvPr>
          <p:cNvSpPr txBox="1"/>
          <p:nvPr/>
        </p:nvSpPr>
        <p:spPr>
          <a:xfrm>
            <a:off x="959328" y="1718997"/>
            <a:ext cx="750776" cy="1025481"/>
          </a:xfrm>
          <a:prstGeom prst="rect">
            <a:avLst/>
          </a:prstGeom>
          <a:noFill/>
        </p:spPr>
        <p:txBody>
          <a:bodyPr vert="vert270" wrap="none" lIns="243805" tIns="195044" rIns="243805" bIns="195044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800"/>
              </a:spcAft>
              <a:defRPr/>
            </a:pPr>
            <a:r>
              <a:rPr lang="en-US" sz="1866" dirty="0">
                <a:solidFill>
                  <a:srgbClr val="FFFFFF"/>
                </a:solidFill>
                <a:latin typeface="Segoe UI Semilight"/>
              </a:rPr>
              <a:t>Scope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EAF7C0-54BF-46E5-A052-97ABB21C04A3}"/>
              </a:ext>
            </a:extLst>
          </p:cNvPr>
          <p:cNvSpPr/>
          <p:nvPr/>
        </p:nvSpPr>
        <p:spPr bwMode="auto">
          <a:xfrm>
            <a:off x="342807" y="1643931"/>
            <a:ext cx="1725261" cy="2223178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t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Context Pool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CDD3B1-6D08-450E-9B7F-95331FBC885C}"/>
              </a:ext>
            </a:extLst>
          </p:cNvPr>
          <p:cNvSpPr/>
          <p:nvPr/>
        </p:nvSpPr>
        <p:spPr bwMode="auto">
          <a:xfrm>
            <a:off x="457514" y="1996151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87E289-A3AC-4F9F-8B8F-F28AE58DAA72}"/>
              </a:ext>
            </a:extLst>
          </p:cNvPr>
          <p:cNvSpPr/>
          <p:nvPr/>
        </p:nvSpPr>
        <p:spPr bwMode="auto">
          <a:xfrm>
            <a:off x="457514" y="2357180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C917B91-1FE1-4F34-B6B6-2733AD2FE6CA}"/>
              </a:ext>
            </a:extLst>
          </p:cNvPr>
          <p:cNvSpPr/>
          <p:nvPr/>
        </p:nvSpPr>
        <p:spPr bwMode="auto">
          <a:xfrm>
            <a:off x="452480" y="2718209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C28D35E-F740-46DD-90C8-3D48A96A0789}"/>
              </a:ext>
            </a:extLst>
          </p:cNvPr>
          <p:cNvSpPr/>
          <p:nvPr/>
        </p:nvSpPr>
        <p:spPr bwMode="auto">
          <a:xfrm>
            <a:off x="452480" y="3079237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046CB7-3158-4705-82C8-6D5B00ADE796}"/>
              </a:ext>
            </a:extLst>
          </p:cNvPr>
          <p:cNvSpPr/>
          <p:nvPr/>
        </p:nvSpPr>
        <p:spPr bwMode="auto">
          <a:xfrm>
            <a:off x="452480" y="3440268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8B04D5-3739-4A48-BFC9-87C46F0EA756}"/>
              </a:ext>
            </a:extLst>
          </p:cNvPr>
          <p:cNvSpPr/>
          <p:nvPr/>
        </p:nvSpPr>
        <p:spPr bwMode="auto">
          <a:xfrm>
            <a:off x="2658350" y="1855721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3F6F0E9-BB38-4A1B-98D0-D23BCD0B1E6D}"/>
              </a:ext>
            </a:extLst>
          </p:cNvPr>
          <p:cNvSpPr/>
          <p:nvPr/>
        </p:nvSpPr>
        <p:spPr bwMode="auto">
          <a:xfrm>
            <a:off x="2632441" y="3553335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C315ABC-957A-429A-9518-2C85CCC5A216}"/>
              </a:ext>
            </a:extLst>
          </p:cNvPr>
          <p:cNvSpPr/>
          <p:nvPr/>
        </p:nvSpPr>
        <p:spPr bwMode="auto">
          <a:xfrm>
            <a:off x="2615923" y="5231455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5" name="Title 2">
            <a:extLst>
              <a:ext uri="{FF2B5EF4-FFF2-40B4-BE49-F238E27FC236}">
                <a16:creationId xmlns:a16="http://schemas.microsoft.com/office/drawing/2014/main" id="{39CE1DF8-0209-4D6A-8A5E-C6E4F0FFC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10" y="8644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DbContext Pooling</a:t>
            </a:r>
          </a:p>
        </p:txBody>
      </p:sp>
    </p:spTree>
    <p:extLst>
      <p:ext uri="{BB962C8B-B14F-4D97-AF65-F5344CB8AC3E}">
        <p14:creationId xmlns:p14="http://schemas.microsoft.com/office/powerpoint/2010/main" val="161825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 animBg="1"/>
      <p:bldP spid="6" grpId="1" animBg="1"/>
      <p:bldP spid="23" grpId="0"/>
      <p:bldP spid="24" grpId="0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9" grpId="0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699CA2-0C68-4BF0-8F0C-3302414A0C14}"/>
              </a:ext>
            </a:extLst>
          </p:cNvPr>
          <p:cNvSpPr/>
          <p:nvPr/>
        </p:nvSpPr>
        <p:spPr>
          <a:xfrm>
            <a:off x="527990" y="3366432"/>
            <a:ext cx="10820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Monaco"/>
              </a:rPr>
              <a:t>services.AddDbContextPool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&lt;</a:t>
            </a:r>
            <a:r>
              <a:rPr lang="en-US" sz="3200" dirty="0" err="1">
                <a:solidFill>
                  <a:srgbClr val="000000"/>
                </a:solidFill>
                <a:latin typeface="Monaco"/>
              </a:rPr>
              <a:t>BloggingContext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&gt;( options =&gt; 	</a:t>
            </a:r>
            <a:r>
              <a:rPr lang="en-US" sz="3200" dirty="0" err="1">
                <a:solidFill>
                  <a:srgbClr val="000000"/>
                </a:solidFill>
                <a:latin typeface="Monaco"/>
              </a:rPr>
              <a:t>options.UseSqlServer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Monaco"/>
              </a:rPr>
              <a:t>connectionString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));</a:t>
            </a:r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5C3520-1CAF-4B34-A4F2-B685CF6F0DCD}"/>
              </a:ext>
            </a:extLst>
          </p:cNvPr>
          <p:cNvSpPr/>
          <p:nvPr/>
        </p:nvSpPr>
        <p:spPr>
          <a:xfrm>
            <a:off x="527990" y="1745446"/>
            <a:ext cx="10820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Monaco"/>
              </a:rPr>
              <a:t>services.AddDbContext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&lt;</a:t>
            </a:r>
            <a:r>
              <a:rPr lang="en-US" sz="3200" dirty="0" err="1">
                <a:solidFill>
                  <a:srgbClr val="000000"/>
                </a:solidFill>
                <a:latin typeface="Monaco"/>
              </a:rPr>
              <a:t>BloggingContext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&gt;( options =&gt; 	</a:t>
            </a:r>
            <a:r>
              <a:rPr lang="en-US" sz="3200" dirty="0" err="1">
                <a:solidFill>
                  <a:srgbClr val="000000"/>
                </a:solidFill>
                <a:latin typeface="Monaco"/>
              </a:rPr>
              <a:t>options.UseSqlServer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Monaco"/>
              </a:rPr>
              <a:t>connectionString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));</a:t>
            </a:r>
            <a:endParaRPr lang="en-US" sz="3200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E8CBBD6-8289-4322-B238-3297C9FBD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10" y="8644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DbContext Pooling</a:t>
            </a:r>
          </a:p>
        </p:txBody>
      </p:sp>
    </p:spTree>
    <p:extLst>
      <p:ext uri="{BB962C8B-B14F-4D97-AF65-F5344CB8AC3E}">
        <p14:creationId xmlns:p14="http://schemas.microsoft.com/office/powerpoint/2010/main" val="127765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www.loevy.com/content/uploads/2016/10/555handshake.jpg">
            <a:extLst>
              <a:ext uri="{FF2B5EF4-FFF2-40B4-BE49-F238E27FC236}">
                <a16:creationId xmlns:a16="http://schemas.microsoft.com/office/drawing/2014/main" id="{778A9EC0-6E74-4BC7-98BF-10EC8CC911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3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0401D-A38B-4EF5-9B5A-E34C0E1C3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Be nice to your DBA!</a:t>
            </a:r>
          </a:p>
        </p:txBody>
      </p:sp>
      <p:cxnSp>
        <p:nvCxnSpPr>
          <p:cNvPr id="3084" name="Straight Connector 7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4394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FA1C8431-D7B5-446B-98CC-030BC51DE7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799F69-5332-494D-93B6-B7F4C1545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4800" dirty="0">
                <a:solidFill>
                  <a:srgbClr val="262626"/>
                </a:solidFill>
              </a:rPr>
              <a:t>Wrap Up!</a:t>
            </a:r>
          </a:p>
        </p:txBody>
      </p:sp>
    </p:spTree>
    <p:extLst>
      <p:ext uri="{BB962C8B-B14F-4D97-AF65-F5344CB8AC3E}">
        <p14:creationId xmlns:p14="http://schemas.microsoft.com/office/powerpoint/2010/main" val="562095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13BAE7-3913-401E-A9D2-92909B428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99" y="963877"/>
            <a:ext cx="4109763" cy="4930246"/>
          </a:xfrm>
        </p:spPr>
        <p:txBody>
          <a:bodyPr>
            <a:normAutofit/>
          </a:bodyPr>
          <a:lstStyle/>
          <a:p>
            <a:pPr algn="r"/>
            <a:r>
              <a:rPr lang="en-US" sz="7200" dirty="0">
                <a:solidFill>
                  <a:schemeClr val="accent1"/>
                </a:solidFill>
              </a:rPr>
              <a:t>Thanks!!!</a:t>
            </a: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3D094-DBC4-4702-9D81-4FDAB24FA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730143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000" dirty="0"/>
              <a:t>Chris.Woodruff@JetBrains.com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https://github.com/cwoodruff/</a:t>
            </a:r>
            <a:r>
              <a:rPr lang="en-US" sz="4000" dirty="0">
                <a:solidFill>
                  <a:srgbClr val="FFC000"/>
                </a:solidFill>
              </a:rPr>
              <a:t>DebugEFCoreWithMSSQL</a:t>
            </a:r>
          </a:p>
        </p:txBody>
      </p:sp>
    </p:spTree>
    <p:extLst>
      <p:ext uri="{BB962C8B-B14F-4D97-AF65-F5344CB8AC3E}">
        <p14:creationId xmlns:p14="http://schemas.microsoft.com/office/powerpoint/2010/main" val="3339259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3CC65473-F2AD-4018-BFAE-723AFDE2D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57982" y="643466"/>
            <a:ext cx="8065674" cy="5571067"/>
          </a:xfrm>
          <a:prstGeom prst="rect">
            <a:avLst/>
          </a:prstGeom>
        </p:spPr>
      </p:pic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B9747794-CF4D-4CA7-BA69-EC86A5F18F39}"/>
              </a:ext>
            </a:extLst>
          </p:cNvPr>
          <p:cNvSpPr/>
          <p:nvPr/>
        </p:nvSpPr>
        <p:spPr>
          <a:xfrm>
            <a:off x="6993145" y="153560"/>
            <a:ext cx="3694733" cy="1902228"/>
          </a:xfrm>
          <a:prstGeom prst="wedgeRectCallout">
            <a:avLst>
              <a:gd name="adj1" fmla="val -42144"/>
              <a:gd name="adj2" fmla="val 7581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+mj-lt"/>
              </a:rPr>
              <a:t>Hello</a:t>
            </a:r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769C9169-4028-47C5-BF36-9581DDEAD66E}"/>
              </a:ext>
            </a:extLst>
          </p:cNvPr>
          <p:cNvSpPr/>
          <p:nvPr/>
        </p:nvSpPr>
        <p:spPr>
          <a:xfrm>
            <a:off x="7848279" y="4018593"/>
            <a:ext cx="3694733" cy="1902228"/>
          </a:xfrm>
          <a:prstGeom prst="wedgeRectCallout">
            <a:avLst>
              <a:gd name="adj1" fmla="val -73080"/>
              <a:gd name="adj2" fmla="val -4413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Developer Advocate</a:t>
            </a:r>
          </a:p>
          <a:p>
            <a:pPr algn="ctr"/>
            <a:r>
              <a:rPr lang="en-US" sz="2800" dirty="0">
                <a:latin typeface="+mj-lt"/>
              </a:rPr>
              <a:t>At JetBrains</a:t>
            </a:r>
          </a:p>
        </p:txBody>
      </p:sp>
    </p:spTree>
    <p:extLst>
      <p:ext uri="{BB962C8B-B14F-4D97-AF65-F5344CB8AC3E}">
        <p14:creationId xmlns:p14="http://schemas.microsoft.com/office/powerpoint/2010/main" val="3381771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6B666-8D5B-4031-8BF5-99E2C4A67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I am not a dba!</a:t>
            </a:r>
          </a:p>
        </p:txBody>
      </p:sp>
    </p:spTree>
    <p:extLst>
      <p:ext uri="{BB962C8B-B14F-4D97-AF65-F5344CB8AC3E}">
        <p14:creationId xmlns:p14="http://schemas.microsoft.com/office/powerpoint/2010/main" val="1212665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itdegreesandprograms.com/sites/all/files/public/database-administrator.jpg">
            <a:extLst>
              <a:ext uri="{FF2B5EF4-FFF2-40B4-BE49-F238E27FC236}">
                <a16:creationId xmlns:a16="http://schemas.microsoft.com/office/drawing/2014/main" id="{561C9CCB-09D8-4C1E-9D82-9D23A099F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1BC1A1-7DC6-44DB-9D78-EC788044F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We are not going to attack DBA’s Here! </a:t>
            </a:r>
          </a:p>
        </p:txBody>
      </p:sp>
    </p:spTree>
    <p:extLst>
      <p:ext uri="{BB962C8B-B14F-4D97-AF65-F5344CB8AC3E}">
        <p14:creationId xmlns:p14="http://schemas.microsoft.com/office/powerpoint/2010/main" val="4109734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d2gg9evh47fn9z.cloudfront.net/800px_COLOURBOX9491192.jpg">
            <a:extLst>
              <a:ext uri="{FF2B5EF4-FFF2-40B4-BE49-F238E27FC236}">
                <a16:creationId xmlns:a16="http://schemas.microsoft.com/office/drawing/2014/main" id="{DF1D623D-9A6C-4129-B012-C17AB190DE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46AEBC-2F26-41B8-964A-B3BC30A84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What we want to solve?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482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s://www.wsfcs.k12.nc.us/cms/lib/NC01001395/Centricity/Domain/4714/rowboots.jpg">
            <a:extLst>
              <a:ext uri="{FF2B5EF4-FFF2-40B4-BE49-F238E27FC236}">
                <a16:creationId xmlns:a16="http://schemas.microsoft.com/office/drawing/2014/main" id="{FF36B918-7155-4429-B8C4-9A6FC65C71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" y="10"/>
            <a:ext cx="12192001" cy="466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9" name="Oval 78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11873C-D5B0-4EEC-AC60-E24D5174A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4551037"/>
            <a:ext cx="5021782" cy="150993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Goals for this talk!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071D0-B62B-4CD2-B4D3-2EB6CF792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8388" y="4551037"/>
            <a:ext cx="6344005" cy="2218931"/>
          </a:xfrm>
        </p:spPr>
        <p:txBody>
          <a:bodyPr anchor="ctr">
            <a:normAutofit fontScale="92500"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Better use of the tools for SQL Server</a:t>
            </a:r>
          </a:p>
          <a:p>
            <a:r>
              <a:rPr lang="en-US" sz="3200" dirty="0">
                <a:solidFill>
                  <a:srgbClr val="000000"/>
                </a:solidFill>
              </a:rPr>
              <a:t>Better use of Entity Framework Core for performance and happier users</a:t>
            </a:r>
          </a:p>
          <a:p>
            <a:r>
              <a:rPr lang="en-US" sz="3200" dirty="0">
                <a:solidFill>
                  <a:srgbClr val="000000"/>
                </a:solidFill>
              </a:rPr>
              <a:t>Better relationship with your DBA’s!</a:t>
            </a:r>
          </a:p>
        </p:txBody>
      </p:sp>
    </p:spTree>
    <p:extLst>
      <p:ext uri="{BB962C8B-B14F-4D97-AF65-F5344CB8AC3E}">
        <p14:creationId xmlns:p14="http://schemas.microsoft.com/office/powerpoint/2010/main" val="14313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418A99-5CA8-433E-ADE7-279E5BF705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1C95A-FD2C-4B03-8EB3-A8C1017E4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Detective Tip #1 – understand query Plans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017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091D138-9D96-437E-9921-7AA17B61FA98}"/>
              </a:ext>
            </a:extLst>
          </p:cNvPr>
          <p:cNvSpPr/>
          <p:nvPr/>
        </p:nvSpPr>
        <p:spPr>
          <a:xfrm>
            <a:off x="400787" y="142540"/>
            <a:ext cx="112439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SELECT </a:t>
            </a:r>
            <a:r>
              <a:rPr lang="en-US" sz="2000" dirty="0" err="1"/>
              <a:t>c.CustomerId</a:t>
            </a:r>
            <a:r>
              <a:rPr lang="en-US" sz="2000" dirty="0"/>
              <a:t>, </a:t>
            </a:r>
            <a:r>
              <a:rPr lang="en-US" sz="2000" dirty="0" err="1"/>
              <a:t>t.Name</a:t>
            </a:r>
            <a:r>
              <a:rPr lang="en-US" sz="2000" dirty="0"/>
              <a:t> AS </a:t>
            </a:r>
            <a:r>
              <a:rPr lang="en-US" sz="2000" dirty="0" err="1"/>
              <a:t>TrackName</a:t>
            </a:r>
            <a:r>
              <a:rPr lang="en-US" sz="2000" dirty="0"/>
              <a:t>, </a:t>
            </a:r>
            <a:r>
              <a:rPr lang="en-US" sz="2000" dirty="0" err="1"/>
              <a:t>a.Title</a:t>
            </a:r>
            <a:r>
              <a:rPr lang="en-US" sz="2000" dirty="0"/>
              <a:t> AS </a:t>
            </a:r>
            <a:r>
              <a:rPr lang="en-US" sz="2000" dirty="0" err="1"/>
              <a:t>AlbumName</a:t>
            </a:r>
            <a:r>
              <a:rPr lang="en-US" sz="2000" dirty="0"/>
              <a:t>, </a:t>
            </a:r>
            <a:r>
              <a:rPr lang="en-US" sz="2000" dirty="0" err="1"/>
              <a:t>ar.Name</a:t>
            </a:r>
            <a:r>
              <a:rPr lang="en-US" sz="2000" dirty="0"/>
              <a:t> AS </a:t>
            </a:r>
            <a:r>
              <a:rPr lang="en-US" sz="2000" dirty="0" err="1"/>
              <a:t>ArtistName</a:t>
            </a:r>
            <a:r>
              <a:rPr lang="en-US" sz="2000" dirty="0"/>
              <a:t>, </a:t>
            </a:r>
            <a:r>
              <a:rPr lang="en-US" sz="2000" dirty="0" err="1"/>
              <a:t>i.InvoiceDate</a:t>
            </a:r>
            <a:endParaRPr lang="en-US" sz="2000" dirty="0"/>
          </a:p>
          <a:p>
            <a:r>
              <a:rPr lang="en-US" sz="2000" dirty="0"/>
              <a:t>FROM Customer AS c</a:t>
            </a:r>
          </a:p>
          <a:p>
            <a:r>
              <a:rPr lang="en-US" sz="2000" dirty="0"/>
              <a:t>      INNER JOIN Invoice AS i ON </a:t>
            </a:r>
            <a:r>
              <a:rPr lang="en-US" sz="2000" dirty="0" err="1"/>
              <a:t>c.CustomerId</a:t>
            </a:r>
            <a:r>
              <a:rPr lang="en-US" sz="2000" dirty="0"/>
              <a:t> = </a:t>
            </a:r>
            <a:r>
              <a:rPr lang="en-US" sz="2000" dirty="0" err="1"/>
              <a:t>i.CustomerId</a:t>
            </a:r>
            <a:endParaRPr lang="en-US" sz="2000" dirty="0"/>
          </a:p>
          <a:p>
            <a:r>
              <a:rPr lang="en-US" sz="2000" dirty="0"/>
              <a:t>      INNER JOIN </a:t>
            </a:r>
            <a:r>
              <a:rPr lang="en-US" sz="2000" dirty="0" err="1"/>
              <a:t>InvoiceLine</a:t>
            </a:r>
            <a:r>
              <a:rPr lang="en-US" sz="2000" dirty="0"/>
              <a:t> AS </a:t>
            </a:r>
            <a:r>
              <a:rPr lang="en-US" sz="2000" dirty="0" err="1"/>
              <a:t>il</a:t>
            </a:r>
            <a:r>
              <a:rPr lang="en-US" sz="2000" dirty="0"/>
              <a:t> ON </a:t>
            </a:r>
            <a:r>
              <a:rPr lang="en-US" sz="2000" dirty="0" err="1"/>
              <a:t>i.InvoiceId</a:t>
            </a:r>
            <a:r>
              <a:rPr lang="en-US" sz="2000" dirty="0"/>
              <a:t> = </a:t>
            </a:r>
            <a:r>
              <a:rPr lang="en-US" sz="2000" dirty="0" err="1"/>
              <a:t>il.InvoiceId</a:t>
            </a:r>
            <a:endParaRPr lang="en-US" sz="2000" dirty="0"/>
          </a:p>
          <a:p>
            <a:r>
              <a:rPr lang="en-US" sz="2000" dirty="0"/>
              <a:t>      INNER JOIN Track AS t ON </a:t>
            </a:r>
            <a:r>
              <a:rPr lang="en-US" sz="2000" dirty="0" err="1"/>
              <a:t>il.TrackId</a:t>
            </a:r>
            <a:r>
              <a:rPr lang="en-US" sz="2000" dirty="0"/>
              <a:t> = </a:t>
            </a:r>
            <a:r>
              <a:rPr lang="en-US" sz="2000" dirty="0" err="1"/>
              <a:t>t.TrackId</a:t>
            </a:r>
            <a:endParaRPr lang="en-US" sz="2000" dirty="0"/>
          </a:p>
          <a:p>
            <a:r>
              <a:rPr lang="en-US" sz="2000" dirty="0"/>
              <a:t>      INNER JOIN Album AS a ON </a:t>
            </a:r>
            <a:r>
              <a:rPr lang="en-US" sz="2000" dirty="0" err="1"/>
              <a:t>t.AlbumId</a:t>
            </a:r>
            <a:r>
              <a:rPr lang="en-US" sz="2000" dirty="0"/>
              <a:t> = </a:t>
            </a:r>
            <a:r>
              <a:rPr lang="en-US" sz="2000" dirty="0" err="1"/>
              <a:t>a.AlbumId</a:t>
            </a:r>
            <a:endParaRPr lang="en-US" sz="2000" dirty="0"/>
          </a:p>
          <a:p>
            <a:r>
              <a:rPr lang="en-US" sz="2000" dirty="0"/>
              <a:t>      INNER JOIN Artist AS </a:t>
            </a:r>
            <a:r>
              <a:rPr lang="en-US" sz="2000" dirty="0" err="1"/>
              <a:t>ar</a:t>
            </a:r>
            <a:r>
              <a:rPr lang="en-US" sz="2000" dirty="0"/>
              <a:t> ON </a:t>
            </a:r>
            <a:r>
              <a:rPr lang="en-US" sz="2000" dirty="0" err="1"/>
              <a:t>a.ArtistId</a:t>
            </a:r>
            <a:r>
              <a:rPr lang="en-US" sz="2000" dirty="0"/>
              <a:t> = </a:t>
            </a:r>
            <a:r>
              <a:rPr lang="en-US" sz="2000" dirty="0" err="1"/>
              <a:t>ar.ArtistId</a:t>
            </a:r>
            <a:endParaRPr lang="en-US" sz="2000" dirty="0"/>
          </a:p>
          <a:p>
            <a:r>
              <a:rPr lang="en-US" sz="2000" dirty="0"/>
              <a:t>WHERE </a:t>
            </a:r>
            <a:r>
              <a:rPr lang="en-US" sz="2000" dirty="0" err="1"/>
              <a:t>c.CustomerId</a:t>
            </a:r>
            <a:r>
              <a:rPr lang="en-US" sz="2000" dirty="0"/>
              <a:t> = 2</a:t>
            </a:r>
          </a:p>
          <a:p>
            <a:r>
              <a:rPr lang="en-US" sz="2000" dirty="0"/>
              <a:t>ORDER BY </a:t>
            </a:r>
            <a:r>
              <a:rPr lang="en-US" sz="2000" dirty="0" err="1"/>
              <a:t>AlbumName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652891-5548-4C5A-9974-960130898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4888"/>
            <a:ext cx="12192000" cy="259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896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etective">
      <a:majorFont>
        <a:latin typeface="SF Comic Script"/>
        <a:ea typeface=""/>
        <a:cs typeface=""/>
      </a:majorFont>
      <a:minorFont>
        <a:latin typeface="Market_Dec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664</Words>
  <Application>Microsoft Office PowerPoint</Application>
  <PresentationFormat>Widescreen</PresentationFormat>
  <Paragraphs>165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Arial</vt:lpstr>
      <vt:lpstr>Betty Noir</vt:lpstr>
      <vt:lpstr>Calibri</vt:lpstr>
      <vt:lpstr>Consolas</vt:lpstr>
      <vt:lpstr>inherit</vt:lpstr>
      <vt:lpstr>Market_Deco</vt:lpstr>
      <vt:lpstr>Monaco</vt:lpstr>
      <vt:lpstr>Segoe UI Semilight</vt:lpstr>
      <vt:lpstr>SF Comic Script</vt:lpstr>
      <vt:lpstr>Source Code Pro</vt:lpstr>
      <vt:lpstr>Office Theme</vt:lpstr>
      <vt:lpstr>Entity Framework Debugging using SQL Server</vt:lpstr>
      <vt:lpstr>Story</vt:lpstr>
      <vt:lpstr>PowerPoint Presentation</vt:lpstr>
      <vt:lpstr>I am not a dba!</vt:lpstr>
      <vt:lpstr>We are not going to attack DBA’s Here! </vt:lpstr>
      <vt:lpstr>What we want to solve?</vt:lpstr>
      <vt:lpstr>Goals for this talk!</vt:lpstr>
      <vt:lpstr>Detective Tip #1 – understand query Plans</vt:lpstr>
      <vt:lpstr>PowerPoint Presentation</vt:lpstr>
      <vt:lpstr>PowerPoint Presentation</vt:lpstr>
      <vt:lpstr>Detective Tip #2 – Query Tags and Extended Events</vt:lpstr>
      <vt:lpstr>Query Tags</vt:lpstr>
      <vt:lpstr>Query Tags</vt:lpstr>
      <vt:lpstr>Extended Events</vt:lpstr>
      <vt:lpstr>Detective Tip #3 – Learn about Query Store</vt:lpstr>
      <vt:lpstr>Understanding the Query Store</vt:lpstr>
      <vt:lpstr>Show how to enable Query Store</vt:lpstr>
      <vt:lpstr>Detective Tip #4 – What we can do to improve our EF queries</vt:lpstr>
      <vt:lpstr>String interpolation in raw SQL methods</vt:lpstr>
      <vt:lpstr>Explicitly Compiled Queries</vt:lpstr>
      <vt:lpstr>DbContext Pooling</vt:lpstr>
      <vt:lpstr>DbContext Pooling</vt:lpstr>
      <vt:lpstr>DbContext Pooling</vt:lpstr>
      <vt:lpstr>Be nice to your DBA!</vt:lpstr>
      <vt:lpstr>Wrap Up!</vt:lpstr>
      <vt:lpstr>Thanks!!!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Entity Framework Debugging using SQL Server</dc:title>
  <dc:creator>Chris Woodruff</dc:creator>
  <cp:lastModifiedBy>Chris Woodruff</cp:lastModifiedBy>
  <cp:revision>1</cp:revision>
  <dcterms:created xsi:type="dcterms:W3CDTF">2019-06-21T07:38:25Z</dcterms:created>
  <dcterms:modified xsi:type="dcterms:W3CDTF">2019-06-21T12:04:22Z</dcterms:modified>
</cp:coreProperties>
</file>